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ink/ink1.xml" ContentType="application/inkml+xml"/>
  <Override PartName="/ppt/notesSlides/notesSlide1.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4" r:id="rId4"/>
  </p:sldMasterIdLst>
  <p:notesMasterIdLst>
    <p:notesMasterId r:id="rId21"/>
  </p:notesMasterIdLst>
  <p:handoutMasterIdLst>
    <p:handoutMasterId r:id="rId22"/>
  </p:handoutMasterIdLst>
  <p:sldIdLst>
    <p:sldId id="321" r:id="rId5"/>
    <p:sldId id="313" r:id="rId6"/>
    <p:sldId id="332" r:id="rId7"/>
    <p:sldId id="323" r:id="rId8"/>
    <p:sldId id="331" r:id="rId9"/>
    <p:sldId id="336" r:id="rId10"/>
    <p:sldId id="335" r:id="rId11"/>
    <p:sldId id="337" r:id="rId12"/>
    <p:sldId id="338" r:id="rId13"/>
    <p:sldId id="339" r:id="rId14"/>
    <p:sldId id="342" r:id="rId15"/>
    <p:sldId id="340" r:id="rId16"/>
    <p:sldId id="334" r:id="rId17"/>
    <p:sldId id="333" r:id="rId18"/>
    <p:sldId id="329" r:id="rId19"/>
    <p:sldId id="34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3E3"/>
    <a:srgbClr val="D6DEDE"/>
    <a:srgbClr val="646C92"/>
    <a:srgbClr val="68598D"/>
    <a:srgbClr val="5A6B76"/>
    <a:srgbClr val="5A6E6E"/>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505E3EF-67EA-436B-97B2-0124C06EBD24}">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660" autoAdjust="0"/>
  </p:normalViewPr>
  <p:slideViewPr>
    <p:cSldViewPr snapToGrid="0">
      <p:cViewPr varScale="1">
        <p:scale>
          <a:sx n="78" d="100"/>
          <a:sy n="78" d="100"/>
        </p:scale>
        <p:origin x="878" y="72"/>
      </p:cViewPr>
      <p:guideLst/>
    </p:cSldViewPr>
  </p:slideViewPr>
  <p:outlineViewPr>
    <p:cViewPr>
      <p:scale>
        <a:sx n="33" d="100"/>
        <a:sy n="33" d="100"/>
      </p:scale>
      <p:origin x="0" y="-4464"/>
    </p:cViewPr>
  </p:outlineViewPr>
  <p:notesTextViewPr>
    <p:cViewPr>
      <p:scale>
        <a:sx n="1" d="1"/>
        <a:sy n="1" d="1"/>
      </p:scale>
      <p:origin x="0" y="0"/>
    </p:cViewPr>
  </p:notesTextViewPr>
  <p:sorterViewPr>
    <p:cViewPr varScale="1">
      <p:scale>
        <a:sx n="1" d="1"/>
        <a:sy n="1" d="1"/>
      </p:scale>
      <p:origin x="0" y="-3149"/>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E52182-8ED2-2CD9-1769-D9951A9939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873A34-C368-6B6E-8816-ABC664A857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2FBC06-9676-42B7-A8B4-279236EF9829}" type="datetimeFigureOut">
              <a:rPr lang="en-US" smtClean="0"/>
              <a:t>1/9/2025</a:t>
            </a:fld>
            <a:endParaRPr lang="en-US" dirty="0"/>
          </a:p>
        </p:txBody>
      </p:sp>
      <p:sp>
        <p:nvSpPr>
          <p:cNvPr id="4" name="Footer Placeholder 3">
            <a:extLst>
              <a:ext uri="{FF2B5EF4-FFF2-40B4-BE49-F238E27FC236}">
                <a16:creationId xmlns:a16="http://schemas.microsoft.com/office/drawing/2014/main" id="{AE355158-3742-8894-B074-C872916FE8A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A6B5579-9D25-81D6-8171-2F8C3F5377E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3735C-CF2D-4272-874B-84D65FE3CAEA}" type="slidenum">
              <a:rPr lang="en-US" smtClean="0"/>
              <a:t>‹#›</a:t>
            </a:fld>
            <a:endParaRPr lang="en-US" dirty="0"/>
          </a:p>
        </p:txBody>
      </p:sp>
    </p:spTree>
    <p:extLst>
      <p:ext uri="{BB962C8B-B14F-4D97-AF65-F5344CB8AC3E}">
        <p14:creationId xmlns:p14="http://schemas.microsoft.com/office/powerpoint/2010/main" val="35766585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12-29T09:17:55.558"/>
    </inkml:context>
    <inkml:brush xml:id="br0">
      <inkml:brushProperty name="width" value="0.1" units="cm"/>
      <inkml:brushProperty name="height" value="0.6" units="cm"/>
      <inkml:brushProperty name="color" value="#B8C1C4"/>
      <inkml:brushProperty name="ignorePressure" value="1"/>
      <inkml:brushProperty name="inkEffects" value="pencil"/>
    </inkml:brush>
  </inkml:definitions>
  <inkml:trace contextRef="#ctx0" brushRef="#br0">1 0,'0'0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40.433"/>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0 1,'0'0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42.217"/>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1,'0'0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52.309"/>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1,'0'0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6:11.670"/>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0 0,'0'0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4T04:46:15.33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4T04:46:28.086"/>
    </inkml:context>
    <inkml:brush xml:id="br0">
      <inkml:brushProperty name="width" value="0.3" units="cm"/>
      <inkml:brushProperty name="height" value="0.6" units="cm"/>
      <inkml:brushProperty name="color" value="#EF0C4D"/>
      <inkml:brushProperty name="tip" value="rectangle"/>
      <inkml:brushProperty name="rasterOp" value="maskPen"/>
      <inkml:brushProperty name="ignorePressure" value="1"/>
    </inkml:brush>
  </inkml:definitions>
  <inkml:trace contextRef="#ctx0" brushRef="#br0">0 0,'0'0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4T04:46:41.650"/>
    </inkml:context>
    <inkml:brush xml:id="br0">
      <inkml:brushProperty name="width" value="0.3" units="cm"/>
      <inkml:brushProperty name="height" value="0.6" units="cm"/>
      <inkml:brushProperty name="color" value="#EF0C4D"/>
      <inkml:brushProperty name="tip" value="rectangle"/>
      <inkml:brushProperty name="rasterOp" value="maskPen"/>
      <inkml:brushProperty name="ignorePressure" value="1"/>
    </inkml:brush>
  </inkml:definitions>
  <inkml:trace contextRef="#ctx0" brushRef="#br0">0 0</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4T05:16:59.93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4T05:17:02.72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1-04T12:12:24.667"/>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11 0,'3825'0'0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04.56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06.88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09.68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13.33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16.09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12,'0'-5,"0"-2</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19.51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35.722"/>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0 1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5-01-03T13:35:38.121"/>
    </inkml:context>
    <inkml:brush xml:id="br0">
      <inkml:brushProperty name="width" value="0.3" units="cm"/>
      <inkml:brushProperty name="height" value="0.6" units="cm"/>
      <inkml:brushProperty name="color" value="#00FDFF"/>
      <inkml:brushProperty name="tip" value="rectangle"/>
      <inkml:brushProperty name="rasterOp" value="maskPen"/>
      <inkml:brushProperty name="ignorePressure" value="1"/>
    </inkml:brush>
  </inkml:definitions>
  <inkml:trace contextRef="#ctx0" brushRef="#br0">1 1,'0'0</inkml:trace>
</inkml:ink>
</file>

<file path=ppt/media/image1.png>
</file>

<file path=ppt/media/image10.jpe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C63451-F71A-45EA-8B10-04A09C28CC19}" type="datetimeFigureOut">
              <a:rPr lang="en-US" smtClean="0"/>
              <a:t>1/9/2025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8B270D-091D-4ED2-8C85-0898DD7D9F21}" type="slidenum">
              <a:rPr lang="en-US" smtClean="0"/>
              <a:t>‹#›</a:t>
            </a:fld>
            <a:endParaRPr lang="en-US" dirty="0"/>
          </a:p>
        </p:txBody>
      </p:sp>
    </p:spTree>
    <p:extLst>
      <p:ext uri="{BB962C8B-B14F-4D97-AF65-F5344CB8AC3E}">
        <p14:creationId xmlns:p14="http://schemas.microsoft.com/office/powerpoint/2010/main" val="2253118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2</a:t>
            </a:fld>
            <a:endParaRPr lang="en-US" dirty="0"/>
          </a:p>
        </p:txBody>
      </p:sp>
    </p:spTree>
    <p:extLst>
      <p:ext uri="{BB962C8B-B14F-4D97-AF65-F5344CB8AC3E}">
        <p14:creationId xmlns:p14="http://schemas.microsoft.com/office/powerpoint/2010/main" val="3899098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B8B270D-091D-4ED2-8C85-0898DD7D9F21}" type="slidenum">
              <a:rPr lang="en-US" smtClean="0"/>
              <a:t>14</a:t>
            </a:fld>
            <a:endParaRPr lang="en-US" dirty="0"/>
          </a:p>
        </p:txBody>
      </p:sp>
    </p:spTree>
    <p:extLst>
      <p:ext uri="{BB962C8B-B14F-4D97-AF65-F5344CB8AC3E}">
        <p14:creationId xmlns:p14="http://schemas.microsoft.com/office/powerpoint/2010/main" val="936112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7852517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12183816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318446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7D905AD-2C09-A80F-FBF0-4F45A7A148CC}"/>
              </a:ext>
            </a:extLst>
          </p:cNvPr>
          <p:cNvSpPr>
            <a:spLocks noGrp="1"/>
          </p:cNvSpPr>
          <p:nvPr>
            <p:ph type="title" hasCustomPrompt="1"/>
          </p:nvPr>
        </p:nvSpPr>
        <p:spPr>
          <a:xfrm>
            <a:off x="568163" y="400049"/>
            <a:ext cx="8647721" cy="1185045"/>
          </a:xfrm>
        </p:spPr>
        <p:txBody>
          <a:bodyPr lIns="0">
            <a:normAutofit/>
          </a:bodyPr>
          <a:lstStyle>
            <a:lvl1pPr>
              <a:defRPr sz="3600"/>
            </a:lvl1pPr>
          </a:lstStyle>
          <a:p>
            <a:r>
              <a:rPr lang="en-US" dirty="0"/>
              <a:t>Click to add title</a:t>
            </a:r>
          </a:p>
        </p:txBody>
      </p:sp>
      <p:sp>
        <p:nvSpPr>
          <p:cNvPr id="10" name="Content Placeholder 2">
            <a:extLst>
              <a:ext uri="{FF2B5EF4-FFF2-40B4-BE49-F238E27FC236}">
                <a16:creationId xmlns:a16="http://schemas.microsoft.com/office/drawing/2014/main" id="{76F87AC4-493F-1EB8-D127-C21530FA824E}"/>
              </a:ext>
            </a:extLst>
          </p:cNvPr>
          <p:cNvSpPr>
            <a:spLocks noGrp="1"/>
          </p:cNvSpPr>
          <p:nvPr>
            <p:ph idx="10" hasCustomPrompt="1"/>
          </p:nvPr>
        </p:nvSpPr>
        <p:spPr>
          <a:xfrm>
            <a:off x="568163" y="1997132"/>
            <a:ext cx="8652793" cy="4232218"/>
          </a:xfrm>
        </p:spPr>
        <p:txBody>
          <a:bodyPr lIns="0">
            <a:normAutofit/>
          </a:bodyPr>
          <a:lstStyle>
            <a:lvl1pPr marL="285750" indent="-285750">
              <a:lnSpc>
                <a:spcPct val="130000"/>
              </a:lnSpc>
              <a:buFont typeface="Arial" panose="020B0604020202020204" pitchFamily="34" charset="0"/>
              <a:buChar char="•"/>
              <a:defRPr sz="1800"/>
            </a:lvl1pPr>
            <a:lvl2pPr marL="645750" indent="-285750">
              <a:lnSpc>
                <a:spcPct val="130000"/>
              </a:lnSpc>
              <a:buFont typeface="Arial" panose="020B0604020202020204" pitchFamily="34" charset="0"/>
              <a:buChar char="•"/>
              <a:defRPr sz="1800"/>
            </a:lvl2pPr>
            <a:lvl3pPr marL="1005750" indent="-285750">
              <a:lnSpc>
                <a:spcPct val="130000"/>
              </a:lnSpc>
              <a:buFont typeface="Arial" panose="020B0604020202020204" pitchFamily="34" charset="0"/>
              <a:buChar char="•"/>
              <a:defRPr sz="1800"/>
            </a:lvl3pPr>
            <a:lvl4pPr marL="1365750" indent="-285750">
              <a:lnSpc>
                <a:spcPct val="130000"/>
              </a:lnSpc>
              <a:buFont typeface="Arial" panose="020B0604020202020204" pitchFamily="34" charset="0"/>
              <a:buChar char="•"/>
              <a:defRPr sz="1800"/>
            </a:lvl4pPr>
            <a:lvl5pPr marL="1725750" indent="-285750">
              <a:lnSpc>
                <a:spcPct val="130000"/>
              </a:lnSpc>
              <a:buFont typeface="Arial" panose="020B0604020202020204" pitchFamily="34" charset="0"/>
              <a:buChar char="•"/>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4">
            <a:extLst>
              <a:ext uri="{FF2B5EF4-FFF2-40B4-BE49-F238E27FC236}">
                <a16:creationId xmlns:a16="http://schemas.microsoft.com/office/drawing/2014/main" id="{CBBE6897-C551-2BCB-F552-C4B761D2C77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0" name="Group 49">
              <a:extLst>
                <a:ext uri="{FF2B5EF4-FFF2-40B4-BE49-F238E27FC236}">
                  <a16:creationId xmlns:a16="http://schemas.microsoft.com/office/drawing/2014/main" id="{C8215B7C-A98D-6F6C-9039-6F2AAEEFDDD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84D4E7B-7775-1603-2C3F-5C265357728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6F97B093-B348-8A25-789A-743A43E9038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732DEA9-6233-9CDE-64C6-744FC6CD6E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9274C521-E533-D3E5-CE64-E3A3AEC0FE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2C69CF99-91AA-9E24-24AE-5A89748B46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A35D6C12-B227-D277-0499-FA2765DB20A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01FCD87F-4621-47F3-CC5C-A1A8F67332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7C3364-8305-C08F-4132-18DA2D39BF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18093390-6F0E-5ED5-5DAF-40FF11548946}"/>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2" name="Group 51">
                <a:extLst>
                  <a:ext uri="{FF2B5EF4-FFF2-40B4-BE49-F238E27FC236}">
                    <a16:creationId xmlns:a16="http://schemas.microsoft.com/office/drawing/2014/main" id="{CEAA9FA7-0165-F161-72DC-F2E001FCF3A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9F185D91-004D-5474-3DD0-9153A2AEA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D995CD54-9374-D2B3-957D-6925B750A6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EDCD4830-6A47-A59E-6569-B352E6D6617F}"/>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89" name="Straight Connector 88">
            <a:extLst>
              <a:ext uri="{FF2B5EF4-FFF2-40B4-BE49-F238E27FC236}">
                <a16:creationId xmlns:a16="http://schemas.microsoft.com/office/drawing/2014/main" id="{000E8D63-E827-790A-519A-B36BFBDEB4B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3"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3" name="Group 132">
            <a:extLst>
              <a:ext uri="{FF2B5EF4-FFF2-40B4-BE49-F238E27FC236}">
                <a16:creationId xmlns:a16="http://schemas.microsoft.com/office/drawing/2014/main" id="{A908D1ED-4589-9577-8D42-858F2E0054C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34" name="Group 133">
              <a:extLst>
                <a:ext uri="{FF2B5EF4-FFF2-40B4-BE49-F238E27FC236}">
                  <a16:creationId xmlns:a16="http://schemas.microsoft.com/office/drawing/2014/main" id="{2657C24A-988F-290D-0D82-858C3E574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0" name="Group 139">
                <a:extLst>
                  <a:ext uri="{FF2B5EF4-FFF2-40B4-BE49-F238E27FC236}">
                    <a16:creationId xmlns:a16="http://schemas.microsoft.com/office/drawing/2014/main" id="{3AB3F4C6-5635-3075-CCEA-4675932DD4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4" name="Straight Connector 143">
                  <a:extLst>
                    <a:ext uri="{FF2B5EF4-FFF2-40B4-BE49-F238E27FC236}">
                      <a16:creationId xmlns:a16="http://schemas.microsoft.com/office/drawing/2014/main" id="{02F5D12D-62A1-0F12-12B0-572BA5657EF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E47EADA3-585F-FC49-7481-AF5B4DA0939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6" name="Rectangle 30">
                  <a:extLst>
                    <a:ext uri="{FF2B5EF4-FFF2-40B4-BE49-F238E27FC236}">
                      <a16:creationId xmlns:a16="http://schemas.microsoft.com/office/drawing/2014/main" id="{DFB52899-BBD4-527C-5990-88BF84565D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Rectangle 30">
                  <a:extLst>
                    <a:ext uri="{FF2B5EF4-FFF2-40B4-BE49-F238E27FC236}">
                      <a16:creationId xmlns:a16="http://schemas.microsoft.com/office/drawing/2014/main" id="{653A3527-A6E3-89A6-71ED-9A7D8EBA4C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1" name="Group 140">
                <a:extLst>
                  <a:ext uri="{FF2B5EF4-FFF2-40B4-BE49-F238E27FC236}">
                    <a16:creationId xmlns:a16="http://schemas.microsoft.com/office/drawing/2014/main" id="{CD03B7A9-CD70-40B9-650E-43C78D4F16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2" name="Freeform: Shape 141">
                  <a:extLst>
                    <a:ext uri="{FF2B5EF4-FFF2-40B4-BE49-F238E27FC236}">
                      <a16:creationId xmlns:a16="http://schemas.microsoft.com/office/drawing/2014/main" id="{451CBB11-40F3-F130-BA91-6311C58CB1B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3" name="Freeform: Shape 142">
                  <a:extLst>
                    <a:ext uri="{FF2B5EF4-FFF2-40B4-BE49-F238E27FC236}">
                      <a16:creationId xmlns:a16="http://schemas.microsoft.com/office/drawing/2014/main" id="{2CCB9535-280C-59F1-2408-AFAD8D1BE2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5" name="Group 134">
              <a:extLst>
                <a:ext uri="{FF2B5EF4-FFF2-40B4-BE49-F238E27FC236}">
                  <a16:creationId xmlns:a16="http://schemas.microsoft.com/office/drawing/2014/main" id="{44493786-0B0A-24D5-26A9-8E820E6AB8F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36" name="Group 135">
                <a:extLst>
                  <a:ext uri="{FF2B5EF4-FFF2-40B4-BE49-F238E27FC236}">
                    <a16:creationId xmlns:a16="http://schemas.microsoft.com/office/drawing/2014/main" id="{F66FA07F-4726-2875-B812-6BCC5ABCC2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8" name="Freeform 68">
                  <a:extLst>
                    <a:ext uri="{FF2B5EF4-FFF2-40B4-BE49-F238E27FC236}">
                      <a16:creationId xmlns:a16="http://schemas.microsoft.com/office/drawing/2014/main" id="{A3457F2F-D92C-2F19-7ECB-5110F6A2BB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9" name="Freeform 69">
                  <a:extLst>
                    <a:ext uri="{FF2B5EF4-FFF2-40B4-BE49-F238E27FC236}">
                      <a16:creationId xmlns:a16="http://schemas.microsoft.com/office/drawing/2014/main" id="{6ABA0333-6EC3-6BEF-E476-C0072364AA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7" name="Line 70">
                <a:extLst>
                  <a:ext uri="{FF2B5EF4-FFF2-40B4-BE49-F238E27FC236}">
                    <a16:creationId xmlns:a16="http://schemas.microsoft.com/office/drawing/2014/main" id="{D9E689F1-3CC0-2CE6-27B1-34AA1949B9CB}"/>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6" name="Date Placeholder 3">
            <a:extLst>
              <a:ext uri="{FF2B5EF4-FFF2-40B4-BE49-F238E27FC236}">
                <a16:creationId xmlns:a16="http://schemas.microsoft.com/office/drawing/2014/main" id="{6811096D-7051-CD8E-3C9B-63077216B6FE}"/>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83375748-D6D7-A497-C19F-581BC09345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31AC1AD6-D101-6CA6-45FC-DC48C0F32DC9}"/>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784456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984522" y="298564"/>
            <a:ext cx="4650901" cy="6260873"/>
          </a:xfrm>
        </p:spPr>
        <p:txBody>
          <a:bodyPr anchor="ctr">
            <a:noAutofit/>
          </a:bodyPr>
          <a:lstStyle>
            <a:lvl1pPr algn="ctr">
              <a:defRPr sz="6000"/>
            </a:lvl1pPr>
          </a:lstStyle>
          <a:p>
            <a:r>
              <a:rPr lang="en-US" dirty="0"/>
              <a:t>Click to add title</a:t>
            </a:r>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4229122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6244943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45040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7252712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95523027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1/9/2025</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grpSp>
        <p:nvGrpSpPr>
          <p:cNvPr id="6" name="Group 5">
            <a:extLst>
              <a:ext uri="{FF2B5EF4-FFF2-40B4-BE49-F238E27FC236}">
                <a16:creationId xmlns:a16="http://schemas.microsoft.com/office/drawing/2014/main" id="{17004688-7200-27A0-AED2-FDEA0C50E2E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0962AE0E-CD08-E4A3-B4FB-58E3FB6095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942343E8-72A7-5457-2C99-D033A36FF0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1C19E638-91EB-75DC-9458-EA0229C044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6E02EB3D-A45E-B4B7-9E49-65E6921C6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46ED0F2C-33C6-33F8-D25A-653073FA8F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76C992DF-7C76-80E6-220E-5545B437E8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1532E4B2-6FAE-2363-8842-E08A265B0F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D7AE19E9-E19F-29AF-639C-44EB5FB5E3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FC6B75DA-401A-8C4D-421A-4A0230030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83B7B7D8-FAE1-EF25-3177-C597CA2855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D8189C2B-39BF-F3AD-761F-3EC5A41393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9B3C11E0-E220-6347-106F-7361EEF4B7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79AAD932-DEE5-826A-1B8E-BF1B2B2BB3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A9BA9C23-F16A-423E-DB70-2BBBE58B0C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237FA726-DD02-A25D-C698-4FB16B377C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A0991B4B-EDB7-1AEE-679D-75A7958333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198D13E0-51CA-CC43-BFAD-752CD4E5ED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979DDC47-298E-AFD7-CE86-9F24018FCB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FDF6497C-C9D8-77C1-9EC1-AA3DC693FD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F94954A5-B504-9802-E8A3-D92A434B21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26CA4C70-E5AD-FFC4-4F64-9029A88E16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C2F66C97-233E-069E-842E-FC7DD613F3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AA0F3696-6B0D-543A-4D40-8B145249C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29D21825-8498-CADF-8EB5-D08C5C4348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D1EBC7BA-66A7-56E5-19F7-65B9A2BE6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41A6EA28-930F-EBBA-43EE-6CB627294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5297B34D-B81D-6350-4194-484D7EC282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DD7C599E-910F-8D88-3AA0-B24C9A79E1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E663B789-16D2-7968-1AB9-E036E4D428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EBE4D28C-9D5D-2CDF-4E98-5D046F140C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9D439ED-096C-BC38-ECCB-78B2B5178F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E820AB2-DB7A-A79D-FAE4-35AC3D677C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88E5C4B-5B7B-FDA4-A576-7854A9D159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E3C02BC9-4E4F-3743-8563-808D6A0B43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D0EF96EA-252F-062A-E566-42ABC6B903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58DCE928-965C-EA85-F5C1-24E19E4585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B5B70EF0-D01D-E5DD-0234-6B93EE439E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0351E2-397A-7FC9-6BE5-A3018AAB2B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9EE4DD70-FCD0-DFFE-52A6-0DE9BC2331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466F87F-6F35-E28C-1556-6383A82F7F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D4FD8A8E-2B46-F940-BD0E-086FCF7666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7532BE26-5B7C-EE9E-4191-8A54CDBBD6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BFC8ECE6-D59A-9EE4-CB81-D6162F00D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5080BC2-EE72-5D70-6666-DEBC491653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393AA0A3-2A8A-2332-F348-F88D6E1F3B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54355255-9D4E-147B-DA9E-4FFB14E7C1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0C229BCD-A083-BC81-2151-41E4947E0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F138DCEE-5B8D-D5E5-54B6-6B0BA01F6E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F00BD61F-0747-E748-6BFB-CB875F4942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7C45B1B-92EA-5E82-24D1-931DB8AF99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11B1265-0119-731D-E758-7C0BAFE4B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35056C9E-95B1-E743-9A73-5A39803B74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873B7450-9F65-5384-2976-127FD87757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93FE1A96-9FB8-DD4B-5EB8-26A91007B6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07C997E7-D2EC-2533-34E1-ADA752DD0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CDFD69D0-D4F6-6990-4E0A-C6FEB0CE49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825CB36E-9726-A54C-5717-F6A428FED5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F8184497-7251-D4E9-F39C-EE556E4B10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835D68A6-6C40-806B-C58A-25B22D6BC6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E36097E1-57E6-7188-7C0D-36C56EF55F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9C1BAB2A-BA9C-8C5A-13B8-CE9C056AE6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F8DCA4A-A0D6-514F-47BB-541F133C69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0BEDD737-7AD9-32AF-DA50-AE940D883A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361792E-BF11-44DD-3900-9EE92815F3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EF08723B-66BF-73AE-106A-58DBBBABF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866A6C7D-739E-6ED2-8DC9-F62F969772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CAE0274-E38E-54A4-13C4-FFD1A9DDC6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7561DEAF-B810-94D1-71BB-2116BFFFA7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323C31A5-9409-F839-90BA-3883DC5323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42742EC4-5A1C-631E-398C-F3C5A9C4A2E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D2C0A335-0DBB-9CDA-7CB6-64689BB782A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21B6FD8-0F3F-70F9-2457-87BB8AAB793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44ACA065-23B9-0399-85C9-8821480A7D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360F78FE-550E-F182-27C9-8D0D0411F4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82BEC42F-0A94-4DB3-9210-90D9BA7610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4639297D-A086-3111-DE35-3ADFC63EC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0A57F373-E650-007D-EF3A-125835724B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3F7AA1C2-3BC9-2CC2-246C-891EEAAAAA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8095730D-9E3D-CB3A-4FF1-D9B51A162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FDC9A03-E7DE-3D3E-74F8-C2990A5082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3B430687-A11D-CFC5-B7C6-AF9A47914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F9EEDCBB-CCC4-61BB-3480-8D21A3D2F1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19003897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9105187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640213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280890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81999036"/>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9" r:id="rId12"/>
    <p:sldLayoutId id="2147483672" r:id="rId13"/>
  </p:sldLayoutIdLst>
  <p:hf sldNum="0" hdr="0" ft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2" orient="horz" pos="2160">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2" pos="3840">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ustomXml" Target="../ink/ink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viblo.asia/p/tim-hieu-ve-firebase-realtime-database-Az45bxzVZxY" TargetMode="External"/><Relationship Id="rId2" Type="http://schemas.openxmlformats.org/officeDocument/2006/relationships/hyperlink" Target="https://viblo.asia/p/mediapipe-live-ml-solutions-va-ung-dung-ve-bang-hands-gestures-gAm5ymOV5db" TargetMode="Externa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customXml" Target="../ink/ink5.xml"/><Relationship Id="rId13" Type="http://schemas.openxmlformats.org/officeDocument/2006/relationships/image" Target="../media/image18.png"/><Relationship Id="rId18" Type="http://schemas.openxmlformats.org/officeDocument/2006/relationships/customXml" Target="../ink/ink13.xml"/><Relationship Id="rId3" Type="http://schemas.openxmlformats.org/officeDocument/2006/relationships/image" Target="../media/image15.png"/><Relationship Id="rId7" Type="http://schemas.openxmlformats.org/officeDocument/2006/relationships/customXml" Target="../ink/ink4.xml"/><Relationship Id="rId12" Type="http://schemas.openxmlformats.org/officeDocument/2006/relationships/customXml" Target="../ink/ink8.xml"/><Relationship Id="rId17" Type="http://schemas.openxmlformats.org/officeDocument/2006/relationships/customXml" Target="../ink/ink12.xml"/><Relationship Id="rId2" Type="http://schemas.openxmlformats.org/officeDocument/2006/relationships/image" Target="../media/image14.png"/><Relationship Id="rId16" Type="http://schemas.openxmlformats.org/officeDocument/2006/relationships/customXml" Target="../ink/ink11.xml"/><Relationship Id="rId1" Type="http://schemas.openxmlformats.org/officeDocument/2006/relationships/slideLayout" Target="../slideLayouts/slideLayout7.xml"/><Relationship Id="rId6" Type="http://schemas.openxmlformats.org/officeDocument/2006/relationships/customXml" Target="../ink/ink3.xml"/><Relationship Id="rId11" Type="http://schemas.openxmlformats.org/officeDocument/2006/relationships/customXml" Target="../ink/ink7.xml"/><Relationship Id="rId5" Type="http://schemas.openxmlformats.org/officeDocument/2006/relationships/image" Target="../media/image16.png"/><Relationship Id="rId15" Type="http://schemas.openxmlformats.org/officeDocument/2006/relationships/customXml" Target="../ink/ink10.xml"/><Relationship Id="rId10" Type="http://schemas.openxmlformats.org/officeDocument/2006/relationships/image" Target="../media/image17.png"/><Relationship Id="rId4" Type="http://schemas.openxmlformats.org/officeDocument/2006/relationships/customXml" Target="../ink/ink2.xml"/><Relationship Id="rId9" Type="http://schemas.openxmlformats.org/officeDocument/2006/relationships/customXml" Target="../ink/ink6.xml"/><Relationship Id="rId14" Type="http://schemas.openxmlformats.org/officeDocument/2006/relationships/customXml" Target="../ink/ink9.xml"/></Relationships>
</file>

<file path=ppt/slides/_rels/slide8.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customXml" Target="../ink/ink14.xml"/><Relationship Id="rId7" Type="http://schemas.openxmlformats.org/officeDocument/2006/relationships/customXml" Target="../ink/ink16.xml"/><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customXml" Target="../ink/ink15.xml"/><Relationship Id="rId10" Type="http://schemas.openxmlformats.org/officeDocument/2006/relationships/customXml" Target="../ink/ink18.xml"/><Relationship Id="rId4" Type="http://schemas.openxmlformats.org/officeDocument/2006/relationships/image" Target="../media/image20.png"/><Relationship Id="rId9" Type="http://schemas.openxmlformats.org/officeDocument/2006/relationships/customXml" Target="../ink/ink17.xml"/></Relationships>
</file>

<file path=ppt/slides/_rels/slide9.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image" Target="../media/image23.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AE3E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7E86B-8377-D0EA-21A3-1974FF46C4DE}"/>
              </a:ext>
            </a:extLst>
          </p:cNvPr>
          <p:cNvSpPr>
            <a:spLocks noGrp="1"/>
          </p:cNvSpPr>
          <p:nvPr>
            <p:ph type="ctrTitle"/>
          </p:nvPr>
        </p:nvSpPr>
        <p:spPr>
          <a:xfrm>
            <a:off x="703984" y="2169362"/>
            <a:ext cx="10784032" cy="3349704"/>
          </a:xfrm>
        </p:spPr>
        <p:txBody>
          <a:bodyPr>
            <a:normAutofit/>
          </a:bodyPr>
          <a:lstStyle/>
          <a:p>
            <a:r>
              <a:rPr lang="en-US" sz="3300" b="1" dirty="0">
                <a:latin typeface="Arial" panose="020B0604020202020204" pitchFamily="34" charset="0"/>
                <a:cs typeface="Arial" panose="020B0604020202020204" pitchFamily="34" charset="0"/>
              </a:rPr>
              <a:t>TÊN ĐỀ TÀI</a:t>
            </a:r>
            <a:br>
              <a:rPr lang="en-US" sz="3300" b="1" dirty="0">
                <a:latin typeface="Arial" panose="020B0604020202020204" pitchFamily="34" charset="0"/>
                <a:cs typeface="Arial" panose="020B0604020202020204" pitchFamily="34" charset="0"/>
              </a:rPr>
            </a:br>
            <a:br>
              <a:rPr lang="en-US" sz="3300" dirty="0">
                <a:latin typeface="Arial" panose="020B0604020202020204" pitchFamily="34" charset="0"/>
                <a:cs typeface="Arial" panose="020B0604020202020204" pitchFamily="34" charset="0"/>
              </a:rPr>
            </a:br>
            <a:r>
              <a:rPr lang="en-US" sz="3300" b="1" dirty="0">
                <a:effectLst/>
                <a:latin typeface="Arial" panose="020B0604020202020204" pitchFamily="34" charset="0"/>
                <a:ea typeface="Times New Roman" panose="02020603050405020304" pitchFamily="18" charset="0"/>
                <a:cs typeface="Arial" panose="020B0604020202020204" pitchFamily="34" charset="0"/>
              </a:rPr>
              <a:t>PHÁT TRIỂN GAME LINES TRÊN WEB </a:t>
            </a:r>
            <a:br>
              <a:rPr lang="en-US" sz="3300" b="1" dirty="0">
                <a:effectLst/>
                <a:latin typeface="Arial" panose="020B0604020202020204" pitchFamily="34" charset="0"/>
                <a:ea typeface="Times New Roman" panose="02020603050405020304" pitchFamily="18" charset="0"/>
                <a:cs typeface="Arial" panose="020B0604020202020204" pitchFamily="34" charset="0"/>
              </a:rPr>
            </a:br>
            <a:r>
              <a:rPr lang="en-US" sz="3300" b="1" dirty="0">
                <a:effectLst/>
                <a:latin typeface="Arial" panose="020B0604020202020204" pitchFamily="34" charset="0"/>
                <a:ea typeface="Times New Roman" panose="02020603050405020304" pitchFamily="18" charset="0"/>
                <a:cs typeface="Arial" panose="020B0604020202020204" pitchFamily="34" charset="0"/>
              </a:rPr>
              <a:t>SỬ DỤNG MEDIAPIPE VỚI TƯƠNG TÁC </a:t>
            </a:r>
            <a:br>
              <a:rPr lang="en-US" sz="3300" b="1" dirty="0">
                <a:effectLst/>
                <a:latin typeface="Arial" panose="020B0604020202020204" pitchFamily="34" charset="0"/>
                <a:ea typeface="Times New Roman" panose="02020603050405020304" pitchFamily="18" charset="0"/>
                <a:cs typeface="Arial" panose="020B0604020202020204" pitchFamily="34" charset="0"/>
              </a:rPr>
            </a:br>
            <a:r>
              <a:rPr lang="en-US" sz="3300" b="1" dirty="0">
                <a:effectLst/>
                <a:latin typeface="Arial" panose="020B0604020202020204" pitchFamily="34" charset="0"/>
                <a:ea typeface="Times New Roman" panose="02020603050405020304" pitchFamily="18" charset="0"/>
                <a:cs typeface="Arial" panose="020B0604020202020204" pitchFamily="34" charset="0"/>
              </a:rPr>
              <a:t>ĐIỀU KHIỂN BẰNG CỬ CHỈ TAY</a:t>
            </a:r>
            <a:br>
              <a:rPr lang="en-US" sz="3300" dirty="0">
                <a:effectLst/>
                <a:latin typeface="Arial" panose="020B0604020202020204" pitchFamily="34" charset="0"/>
                <a:ea typeface="Times New Roman" panose="02020603050405020304" pitchFamily="18" charset="0"/>
                <a:cs typeface="Arial" panose="020B0604020202020204" pitchFamily="34" charset="0"/>
              </a:rPr>
            </a:br>
            <a:endParaRPr lang="en-US" sz="3300" dirty="0">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F52C3CA-722A-2629-8B2E-4091DC0EAA24}"/>
              </a:ext>
            </a:extLst>
          </p:cNvPr>
          <p:cNvSpPr txBox="1"/>
          <p:nvPr/>
        </p:nvSpPr>
        <p:spPr>
          <a:xfrm>
            <a:off x="7983697" y="5328107"/>
            <a:ext cx="3470563" cy="120032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Sinh </a:t>
            </a:r>
            <a:r>
              <a:rPr lang="en-US" dirty="0" err="1">
                <a:latin typeface="Arial" panose="020B0604020202020204" pitchFamily="34" charset="0"/>
                <a:cs typeface="Arial" panose="020B0604020202020204" pitchFamily="34" charset="0"/>
              </a:rPr>
              <a:t>viên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thực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hiện</a:t>
            </a:r>
            <a:r>
              <a:rPr lang="en-US" dirty="0">
                <a:latin typeface="Arial" panose="020B0604020202020204" pitchFamily="34" charset="0"/>
                <a:cs typeface="Arial" panose="020B0604020202020204" pitchFamily="34" charset="0"/>
              </a:rPr>
              <a:t>:</a:t>
            </a:r>
          </a:p>
          <a:p>
            <a:r>
              <a:rPr lang="en-US" dirty="0" err="1">
                <a:latin typeface="Arial" panose="020B0604020202020204" pitchFamily="34" charset="0"/>
                <a:cs typeface="Arial" panose="020B0604020202020204" pitchFamily="34" charset="0"/>
              </a:rPr>
              <a:t>Họ</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Nguyễn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Phước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Hiệp</a:t>
            </a: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MSSV: 110122005</a:t>
            </a:r>
          </a:p>
          <a:p>
            <a:r>
              <a:rPr lang="en-US" dirty="0" err="1">
                <a:latin typeface="Arial" panose="020B0604020202020204" pitchFamily="34" charset="0"/>
                <a:cs typeface="Arial" panose="020B0604020202020204" pitchFamily="34" charset="0"/>
              </a:rPr>
              <a:t>Lớp</a:t>
            </a:r>
            <a:r>
              <a:rPr lang="en-US" dirty="0">
                <a:latin typeface="Arial" panose="020B0604020202020204" pitchFamily="34" charset="0"/>
                <a:cs typeface="Arial" panose="020B0604020202020204" pitchFamily="34" charset="0"/>
              </a:rPr>
              <a:t>: DA22TTA</a:t>
            </a:r>
          </a:p>
        </p:txBody>
      </p:sp>
      <p:sp>
        <p:nvSpPr>
          <p:cNvPr id="5" name="TextBox 4">
            <a:extLst>
              <a:ext uri="{FF2B5EF4-FFF2-40B4-BE49-F238E27FC236}">
                <a16:creationId xmlns:a16="http://schemas.microsoft.com/office/drawing/2014/main" id="{C4B594F9-01B6-FD7B-EED1-CC13F92EE694}"/>
              </a:ext>
            </a:extLst>
          </p:cNvPr>
          <p:cNvSpPr txBox="1"/>
          <p:nvPr/>
        </p:nvSpPr>
        <p:spPr>
          <a:xfrm>
            <a:off x="2254826" y="1702969"/>
            <a:ext cx="8084126" cy="523220"/>
          </a:xfrm>
          <a:prstGeom prst="rect">
            <a:avLst/>
          </a:prstGeom>
          <a:noFill/>
        </p:spPr>
        <p:txBody>
          <a:bodyPr wrap="square" rtlCol="0">
            <a:spAutoFit/>
          </a:bodyPr>
          <a:lstStyle/>
          <a:p>
            <a:r>
              <a:rPr lang="en-US" sz="2800" b="1" dirty="0">
                <a:latin typeface="Arial" panose="020B0604020202020204" pitchFamily="34" charset="0"/>
                <a:cs typeface="Arial" panose="020B0604020202020204" pitchFamily="34" charset="0"/>
              </a:rPr>
              <a:t>BÁO CÁO THỰC TẬP ĐỒ ÁN CƠ SỞ NGÀNH</a:t>
            </a:r>
          </a:p>
        </p:txBody>
      </p:sp>
      <p:sp>
        <p:nvSpPr>
          <p:cNvPr id="7" name="TextBox 6">
            <a:extLst>
              <a:ext uri="{FF2B5EF4-FFF2-40B4-BE49-F238E27FC236}">
                <a16:creationId xmlns:a16="http://schemas.microsoft.com/office/drawing/2014/main" id="{28AD1B45-6B4F-B266-04EC-60402EA27E48}"/>
              </a:ext>
            </a:extLst>
          </p:cNvPr>
          <p:cNvSpPr txBox="1"/>
          <p:nvPr/>
        </p:nvSpPr>
        <p:spPr>
          <a:xfrm>
            <a:off x="1128139" y="5328107"/>
            <a:ext cx="3470563" cy="923330"/>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Giáo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viên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hướng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dẫn</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TS. </a:t>
            </a:r>
            <a:r>
              <a:rPr lang="en-US" dirty="0" err="1">
                <a:latin typeface="Arial" panose="020B0604020202020204" pitchFamily="34" charset="0"/>
                <a:cs typeface="Arial" panose="020B0604020202020204" pitchFamily="34" charset="0"/>
              </a:rPr>
              <a:t>Nguyễn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Ân</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mc:AlternateContent xmlns:mc="http://schemas.openxmlformats.org/markup-compatibility/2006" xmlns:p14="http://schemas.microsoft.com/office/powerpoint/2010/main" xmlns:aink="http://schemas.microsoft.com/office/drawing/2016/ink">
        <mc:Choice Requires="p14 aink">
          <p:contentPart p14:bwMode="auto" r:id="rId2">
            <p14:nvContentPartPr>
              <p14:cNvPr id="10" name="Ink 9">
                <a:extLst>
                  <a:ext uri="{FF2B5EF4-FFF2-40B4-BE49-F238E27FC236}">
                    <a16:creationId xmlns:a16="http://schemas.microsoft.com/office/drawing/2014/main" id="{00D52A09-5B8F-AFA0-3215-2806971BFE5F}"/>
                  </a:ext>
                </a:extLst>
              </p14:cNvPr>
              <p14:cNvContentPartPr/>
              <p14:nvPr/>
            </p14:nvContentPartPr>
            <p14:xfrm>
              <a:off x="7983697" y="1759796"/>
              <a:ext cx="360" cy="360"/>
            </p14:xfrm>
          </p:contentPart>
        </mc:Choice>
        <mc:Fallback xmlns="">
          <p:pic>
            <p:nvPicPr>
              <p:cNvPr id="10" name="Ink 9">
                <a:extLst>
                  <a:ext uri="{FF2B5EF4-FFF2-40B4-BE49-F238E27FC236}">
                    <a16:creationId xmlns:a16="http://schemas.microsoft.com/office/drawing/2014/main" id="{00D52A09-5B8F-AFA0-3215-2806971BFE5F}"/>
                  </a:ext>
                </a:extLst>
              </p:cNvPr>
              <p:cNvPicPr/>
              <p:nvPr/>
            </p:nvPicPr>
            <p:blipFill>
              <a:blip r:embed="rId3"/>
              <a:stretch>
                <a:fillRect/>
              </a:stretch>
            </p:blipFill>
            <p:spPr>
              <a:xfrm>
                <a:off x="7966057" y="1651796"/>
                <a:ext cx="36000" cy="216000"/>
              </a:xfrm>
              <a:prstGeom prst="rect">
                <a:avLst/>
              </a:prstGeom>
            </p:spPr>
          </p:pic>
        </mc:Fallback>
      </mc:AlternateContent>
      <p:pic>
        <p:nvPicPr>
          <p:cNvPr id="15" name="Picture 14" descr="A blue and white logo&#10;&#10;Description automatically generated">
            <a:extLst>
              <a:ext uri="{FF2B5EF4-FFF2-40B4-BE49-F238E27FC236}">
                <a16:creationId xmlns:a16="http://schemas.microsoft.com/office/drawing/2014/main" id="{4588999C-BCD5-25C3-AF5E-B8789B4B24ED}"/>
              </a:ext>
            </a:extLst>
          </p:cNvPr>
          <p:cNvPicPr>
            <a:picLocks noChangeAspect="1"/>
          </p:cNvPicPr>
          <p:nvPr/>
        </p:nvPicPr>
        <p:blipFill>
          <a:blip r:embed="rId4"/>
          <a:stretch>
            <a:fillRect/>
          </a:stretch>
        </p:blipFill>
        <p:spPr>
          <a:xfrm>
            <a:off x="90382" y="52768"/>
            <a:ext cx="1707028" cy="1707028"/>
          </a:xfrm>
          <a:prstGeom prst="rect">
            <a:avLst/>
          </a:prstGeom>
        </p:spPr>
      </p:pic>
      <p:sp>
        <p:nvSpPr>
          <p:cNvPr id="3" name="TextBox 2">
            <a:extLst>
              <a:ext uri="{FF2B5EF4-FFF2-40B4-BE49-F238E27FC236}">
                <a16:creationId xmlns:a16="http://schemas.microsoft.com/office/drawing/2014/main" id="{91BCE74D-896D-54CB-6DBC-43F72361A974}"/>
              </a:ext>
            </a:extLst>
          </p:cNvPr>
          <p:cNvSpPr txBox="1"/>
          <p:nvPr/>
        </p:nvSpPr>
        <p:spPr>
          <a:xfrm>
            <a:off x="3487881" y="195608"/>
            <a:ext cx="5216237" cy="1143326"/>
          </a:xfrm>
          <a:prstGeom prst="rect">
            <a:avLst/>
          </a:prstGeom>
          <a:noFill/>
        </p:spPr>
        <p:txBody>
          <a:bodyPr wrap="square" rtlCol="0">
            <a:spAutoFit/>
          </a:bodyPr>
          <a:lstStyle/>
          <a:p>
            <a:pPr>
              <a:lnSpc>
                <a:spcPct val="150000"/>
              </a:lnSpc>
            </a:pPr>
            <a:r>
              <a:rPr lang="en-US" sz="2800" b="1" dirty="0">
                <a:latin typeface="Arial" panose="020B0604020202020204" pitchFamily="34" charset="0"/>
                <a:cs typeface="Arial" panose="020B0604020202020204" pitchFamily="34" charset="0"/>
              </a:rPr>
              <a:t>TRƯỜNG ĐẠI HỌC TRÀ VINH</a:t>
            </a:r>
          </a:p>
          <a:p>
            <a:pPr algn="ctr">
              <a:lnSpc>
                <a:spcPct val="150000"/>
              </a:lnSpc>
            </a:pPr>
            <a:r>
              <a:rPr lang="en-US" sz="2000" b="1" dirty="0">
                <a:latin typeface="Arial" panose="020B0604020202020204" pitchFamily="34" charset="0"/>
                <a:cs typeface="Arial" panose="020B0604020202020204" pitchFamily="34" charset="0"/>
              </a:rPr>
              <a:t>KHOA KỸ THUẬT - CÔNG NGHỆ</a:t>
            </a:r>
          </a:p>
        </p:txBody>
      </p:sp>
    </p:spTree>
    <p:extLst>
      <p:ext uri="{BB962C8B-B14F-4D97-AF65-F5344CB8AC3E}">
        <p14:creationId xmlns:p14="http://schemas.microsoft.com/office/powerpoint/2010/main" val="1908109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DC39C9-07E8-7D5E-4F97-F8137B627D1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5470E61-44EC-4282-A171-EAAB1925DB64}"/>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27128B06-60A1-FE4D-E200-662CB3332BF5}"/>
              </a:ext>
            </a:extLst>
          </p:cNvPr>
          <p:cNvSpPr/>
          <p:nvPr/>
        </p:nvSpPr>
        <p:spPr>
          <a:xfrm>
            <a:off x="1338604" y="1026911"/>
            <a:ext cx="2430755"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Kết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MediaPipe</a:t>
            </a:r>
            <a:endParaRPr lang="en-US" dirty="0">
              <a:latin typeface="Arial" panose="020B0604020202020204" pitchFamily="34" charset="0"/>
              <a:cs typeface="Arial" panose="020B0604020202020204" pitchFamily="34" charset="0"/>
            </a:endParaRPr>
          </a:p>
        </p:txBody>
      </p:sp>
      <p:pic>
        <p:nvPicPr>
          <p:cNvPr id="5" name="Picture 4" descr="A screenshot of a computer&#10;&#10;Description automatically generated">
            <a:extLst>
              <a:ext uri="{FF2B5EF4-FFF2-40B4-BE49-F238E27FC236}">
                <a16:creationId xmlns:a16="http://schemas.microsoft.com/office/drawing/2014/main" id="{91D58B71-A5FE-2D57-372C-DC4783E2C5C5}"/>
              </a:ext>
            </a:extLst>
          </p:cNvPr>
          <p:cNvPicPr>
            <a:picLocks noChangeAspect="1"/>
          </p:cNvPicPr>
          <p:nvPr/>
        </p:nvPicPr>
        <p:blipFill>
          <a:blip r:embed="rId2"/>
          <a:srcRect r="60484"/>
          <a:stretch/>
        </p:blipFill>
        <p:spPr>
          <a:xfrm>
            <a:off x="479376" y="3011546"/>
            <a:ext cx="3557384" cy="3121043"/>
          </a:xfrm>
          <a:prstGeom prst="rect">
            <a:avLst/>
          </a:prstGeom>
        </p:spPr>
      </p:pic>
      <p:sp>
        <p:nvSpPr>
          <p:cNvPr id="6" name="TextBox 5">
            <a:extLst>
              <a:ext uri="{FF2B5EF4-FFF2-40B4-BE49-F238E27FC236}">
                <a16:creationId xmlns:a16="http://schemas.microsoft.com/office/drawing/2014/main" id="{DC70572B-922F-5E33-A6F5-7EAFA8C6C549}"/>
              </a:ext>
            </a:extLst>
          </p:cNvPr>
          <p:cNvSpPr txBox="1"/>
          <p:nvPr/>
        </p:nvSpPr>
        <p:spPr>
          <a:xfrm>
            <a:off x="1160206" y="1982578"/>
            <a:ext cx="3618298" cy="369332"/>
          </a:xfrm>
          <a:prstGeom prst="rect">
            <a:avLst/>
          </a:prstGeom>
          <a:noFill/>
        </p:spPr>
        <p:txBody>
          <a:bodyPr wrap="non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1: </a:t>
            </a:r>
            <a:r>
              <a:rPr lang="en-US" dirty="0" err="1">
                <a:latin typeface="Arial" panose="020B0604020202020204" pitchFamily="34" charset="0"/>
                <a:cs typeface="Arial" panose="020B0604020202020204" pitchFamily="34" charset="0"/>
              </a:rPr>
              <a:t>Lấy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hình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ảnh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webcam</a:t>
            </a:r>
          </a:p>
        </p:txBody>
      </p:sp>
      <p:sp>
        <p:nvSpPr>
          <p:cNvPr id="7" name="TextBox 6">
            <a:extLst>
              <a:ext uri="{FF2B5EF4-FFF2-40B4-BE49-F238E27FC236}">
                <a16:creationId xmlns:a16="http://schemas.microsoft.com/office/drawing/2014/main" id="{5943345E-F4B2-E4F0-6CF0-767DF4AC0FF4}"/>
              </a:ext>
            </a:extLst>
          </p:cNvPr>
          <p:cNvSpPr txBox="1"/>
          <p:nvPr/>
        </p:nvSpPr>
        <p:spPr>
          <a:xfrm>
            <a:off x="1619917" y="2497062"/>
            <a:ext cx="5498638" cy="369332"/>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2: </a:t>
            </a:r>
            <a:r>
              <a:rPr lang="en-US" dirty="0" err="1">
                <a:latin typeface="Arial" panose="020B0604020202020204" pitchFamily="34" charset="0"/>
                <a:cs typeface="Arial" panose="020B0604020202020204" pitchFamily="34" charset="0"/>
              </a:rPr>
              <a:t>Xác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định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tọa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phân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tích</a:t>
            </a:r>
            <a:endParaRPr lang="en-US"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AC3F9245-27F8-61FA-C587-90BF673E9A7B}"/>
              </a:ext>
            </a:extLst>
          </p:cNvPr>
          <p:cNvSpPr txBox="1"/>
          <p:nvPr/>
        </p:nvSpPr>
        <p:spPr>
          <a:xfrm>
            <a:off x="3913238" y="1099378"/>
            <a:ext cx="5704603" cy="646331"/>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tiên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cài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đặt</a:t>
            </a:r>
            <a:r>
              <a:rPr lang="en-US" dirty="0">
                <a:latin typeface="Arial" panose="020B0604020202020204" pitchFamily="34" charset="0"/>
                <a:cs typeface="Arial" panose="020B0604020202020204" pitchFamily="34" charset="0"/>
              </a:rPr>
              <a:t> module </a:t>
            </a:r>
            <a:r>
              <a:rPr lang="en-US" dirty="0" err="1">
                <a:latin typeface="Arial" panose="020B0604020202020204" pitchFamily="34" charset="0"/>
                <a:cs typeface="Arial" panose="020B0604020202020204" pitchFamily="34" charset="0"/>
              </a:rPr>
              <a:t>MediaPipe</a:t>
            </a:r>
            <a:r>
              <a:rPr lang="en-US" dirty="0">
                <a:latin typeface="Arial" panose="020B0604020202020204" pitchFamily="34" charset="0"/>
                <a:cs typeface="Arial" panose="020B0604020202020204" pitchFamily="34" charset="0"/>
              </a:rPr>
              <a:t> Hands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con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hiển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giữa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màn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hình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a:t>
            </a:r>
          </a:p>
        </p:txBody>
      </p:sp>
      <p:sp>
        <p:nvSpPr>
          <p:cNvPr id="9" name="TextBox 8">
            <a:extLst>
              <a:ext uri="{FF2B5EF4-FFF2-40B4-BE49-F238E27FC236}">
                <a16:creationId xmlns:a16="http://schemas.microsoft.com/office/drawing/2014/main" id="{E99B204D-BEAC-8E18-77FC-D5461768537A}"/>
              </a:ext>
            </a:extLst>
          </p:cNvPr>
          <p:cNvSpPr txBox="1"/>
          <p:nvPr/>
        </p:nvSpPr>
        <p:spPr>
          <a:xfrm>
            <a:off x="4369236" y="3991607"/>
            <a:ext cx="7297429" cy="147732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Di </a:t>
            </a:r>
            <a:r>
              <a:rPr lang="en-US" dirty="0" err="1">
                <a:latin typeface="Arial" panose="020B0604020202020204" pitchFamily="34" charset="0"/>
                <a:cs typeface="Arial" panose="020B0604020202020204" pitchFamily="34" charset="0"/>
              </a:rPr>
              <a:t>chuyển</a:t>
            </a:r>
            <a:r>
              <a:rPr lang="en-US" dirty="0">
                <a:latin typeface="Arial" panose="020B0604020202020204" pitchFamily="34" charset="0"/>
                <a:cs typeface="Arial" panose="020B0604020202020204" pitchFamily="34" charset="0"/>
              </a:rPr>
              <a:t> con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theo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tọa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8)</a:t>
            </a: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Điều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kiện</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mở</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còn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 co.</a:t>
            </a:r>
          </a:p>
        </p:txBody>
      </p:sp>
      <p:sp>
        <p:nvSpPr>
          <p:cNvPr id="10" name="Rectangle 9">
            <a:extLst>
              <a:ext uri="{FF2B5EF4-FFF2-40B4-BE49-F238E27FC236}">
                <a16:creationId xmlns:a16="http://schemas.microsoft.com/office/drawing/2014/main" id="{9B44B05C-3868-7BFF-D66B-6756A42C5E30}"/>
              </a:ext>
            </a:extLst>
          </p:cNvPr>
          <p:cNvSpPr/>
          <p:nvPr/>
        </p:nvSpPr>
        <p:spPr>
          <a:xfrm>
            <a:off x="4369236" y="3386719"/>
            <a:ext cx="2430755"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Di </a:t>
            </a:r>
            <a:r>
              <a:rPr lang="en-US" dirty="0" err="1">
                <a:latin typeface="Arial" panose="020B0604020202020204" pitchFamily="34" charset="0"/>
                <a:cs typeface="Arial" panose="020B0604020202020204" pitchFamily="34" charset="0"/>
              </a:rPr>
              <a:t>chuyển</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70082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80154C-1E21-7E68-327A-AF9DB4366DE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5573438-B50F-F23D-24EB-7F445E4ADCEC}"/>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E5C6C855-9BAD-8B37-ED85-BFBD9A2D9BE8}"/>
              </a:ext>
            </a:extLst>
          </p:cNvPr>
          <p:cNvSpPr/>
          <p:nvPr/>
        </p:nvSpPr>
        <p:spPr>
          <a:xfrm>
            <a:off x="1338604" y="1026911"/>
            <a:ext cx="2430755"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Kết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MediaPipe</a:t>
            </a:r>
            <a:endParaRPr lang="en-US" dirty="0">
              <a:latin typeface="Arial" panose="020B0604020202020204" pitchFamily="34" charset="0"/>
              <a:cs typeface="Arial" panose="020B0604020202020204" pitchFamily="34" charset="0"/>
            </a:endParaRPr>
          </a:p>
        </p:txBody>
      </p:sp>
      <p:pic>
        <p:nvPicPr>
          <p:cNvPr id="5" name="Picture 4" descr="A screenshot of a computer&#10;&#10;Description automatically generated">
            <a:extLst>
              <a:ext uri="{FF2B5EF4-FFF2-40B4-BE49-F238E27FC236}">
                <a16:creationId xmlns:a16="http://schemas.microsoft.com/office/drawing/2014/main" id="{CCD4B816-7A54-6269-930C-C5C5CA7171AF}"/>
              </a:ext>
            </a:extLst>
          </p:cNvPr>
          <p:cNvPicPr>
            <a:picLocks noChangeAspect="1"/>
          </p:cNvPicPr>
          <p:nvPr/>
        </p:nvPicPr>
        <p:blipFill>
          <a:blip r:embed="rId2"/>
          <a:srcRect r="60484"/>
          <a:stretch/>
        </p:blipFill>
        <p:spPr>
          <a:xfrm>
            <a:off x="381054" y="2136084"/>
            <a:ext cx="3557384" cy="3121043"/>
          </a:xfrm>
          <a:prstGeom prst="rect">
            <a:avLst/>
          </a:prstGeom>
        </p:spPr>
      </p:pic>
      <p:sp>
        <p:nvSpPr>
          <p:cNvPr id="4" name="Rectangle 3">
            <a:extLst>
              <a:ext uri="{FF2B5EF4-FFF2-40B4-BE49-F238E27FC236}">
                <a16:creationId xmlns:a16="http://schemas.microsoft.com/office/drawing/2014/main" id="{69E9DE07-069C-2BFF-66D6-5CDFFEEEDE32}"/>
              </a:ext>
            </a:extLst>
          </p:cNvPr>
          <p:cNvSpPr/>
          <p:nvPr/>
        </p:nvSpPr>
        <p:spPr>
          <a:xfrm>
            <a:off x="4388791" y="2136084"/>
            <a:ext cx="2228319"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Chọn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(click)</a:t>
            </a:r>
          </a:p>
        </p:txBody>
      </p:sp>
      <p:sp>
        <p:nvSpPr>
          <p:cNvPr id="10" name="TextBox 9">
            <a:extLst>
              <a:ext uri="{FF2B5EF4-FFF2-40B4-BE49-F238E27FC236}">
                <a16:creationId xmlns:a16="http://schemas.microsoft.com/office/drawing/2014/main" id="{92E17584-8B87-B974-0CA7-B6428815C504}"/>
              </a:ext>
            </a:extLst>
          </p:cNvPr>
          <p:cNvSpPr txBox="1"/>
          <p:nvPr/>
        </p:nvSpPr>
        <p:spPr>
          <a:xfrm>
            <a:off x="4290578" y="2957941"/>
            <a:ext cx="7297429" cy="1200329"/>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Điều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kiện</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mở</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còn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 co.</a:t>
            </a:r>
          </a:p>
          <a:p>
            <a:r>
              <a:rPr lang="en-US" dirty="0">
                <a:latin typeface="Arial" panose="020B0604020202020204" pitchFamily="34" charset="0"/>
                <a:cs typeface="Arial" panose="020B0604020202020204" pitchFamily="34" charset="0"/>
              </a:rPr>
              <a:t>+ Sau </a:t>
            </a:r>
            <a:r>
              <a:rPr lang="en-US" dirty="0" err="1">
                <a:latin typeface="Arial" panose="020B0604020202020204" pitchFamily="34" charset="0"/>
                <a:cs typeface="Arial" panose="020B0604020202020204" pitchFamily="34" charset="0"/>
              </a:rPr>
              <a:t>đó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ngón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co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a:t>
            </a:r>
          </a:p>
        </p:txBody>
      </p:sp>
      <p:sp>
        <p:nvSpPr>
          <p:cNvPr id="11" name="TextBox 10">
            <a:extLst>
              <a:ext uri="{FF2B5EF4-FFF2-40B4-BE49-F238E27FC236}">
                <a16:creationId xmlns:a16="http://schemas.microsoft.com/office/drawing/2014/main" id="{AEF2E70F-829C-6A5F-6204-198751CF1C31}"/>
              </a:ext>
            </a:extLst>
          </p:cNvPr>
          <p:cNvSpPr txBox="1"/>
          <p:nvPr/>
        </p:nvSpPr>
        <p:spPr>
          <a:xfrm>
            <a:off x="4207921" y="5151455"/>
            <a:ext cx="6966846" cy="1477328"/>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Lấy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tọa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con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dựa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tọa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để</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định</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chọn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ô </a:t>
            </a:r>
            <a:r>
              <a:rPr lang="en-US" dirty="0" err="1">
                <a:latin typeface="Arial" panose="020B0604020202020204" pitchFamily="34" charset="0"/>
                <a:cs typeface="Arial" panose="020B0604020202020204" pitchFamily="34" charset="0"/>
              </a:rPr>
              <a:t>trong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 hay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Nếu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tọa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độ</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nằm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trong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chọn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ngay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con </a:t>
            </a:r>
            <a:r>
              <a:rPr lang="en-US" dirty="0" err="1">
                <a:latin typeface="Arial" panose="020B0604020202020204" pitchFamily="34" charset="0"/>
                <a:cs typeface="Arial" panose="020B0604020202020204" pitchFamily="34" charset="0"/>
              </a:rPr>
              <a:t>trỏ</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ảo</a:t>
            </a:r>
            <a:r>
              <a:rPr lang="en-US" dirty="0">
                <a:latin typeface="Arial" panose="020B0604020202020204" pitchFamily="34" charset="0"/>
                <a:cs typeface="Arial" panose="020B0604020202020204" pitchFamily="34" charset="0"/>
              </a:rPr>
              <a:t>.</a:t>
            </a:r>
          </a:p>
        </p:txBody>
      </p:sp>
      <p:sp>
        <p:nvSpPr>
          <p:cNvPr id="12" name="Arrow: Right 11">
            <a:extLst>
              <a:ext uri="{FF2B5EF4-FFF2-40B4-BE49-F238E27FC236}">
                <a16:creationId xmlns:a16="http://schemas.microsoft.com/office/drawing/2014/main" id="{19E50884-2548-1BB6-232A-1502CC654014}"/>
              </a:ext>
            </a:extLst>
          </p:cNvPr>
          <p:cNvSpPr/>
          <p:nvPr/>
        </p:nvSpPr>
        <p:spPr>
          <a:xfrm rot="5400000">
            <a:off x="5699107" y="4373603"/>
            <a:ext cx="793785" cy="56251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45559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92B5C-7F77-82BA-318D-09656C4DFA6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2243F0F-AF9B-B782-DCB4-651E3B5DEF1A}"/>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90A7D7FF-367C-FDC5-5AFF-0C53696F3FF2}"/>
              </a:ext>
            </a:extLst>
          </p:cNvPr>
          <p:cNvSpPr/>
          <p:nvPr/>
        </p:nvSpPr>
        <p:spPr>
          <a:xfrm>
            <a:off x="1338604" y="1026911"/>
            <a:ext cx="2217395"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Kết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thúc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trò</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endParaRPr lang="en-US"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FB578EE6-A0CC-82AD-5412-930CBF90B350}"/>
              </a:ext>
            </a:extLst>
          </p:cNvPr>
          <p:cNvSpPr txBox="1"/>
          <p:nvPr/>
        </p:nvSpPr>
        <p:spPr>
          <a:xfrm>
            <a:off x="3972390" y="2266335"/>
            <a:ext cx="398698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Ma </a:t>
            </a:r>
            <a:r>
              <a:rPr lang="en-US" dirty="0" err="1">
                <a:latin typeface="Arial" panose="020B0604020202020204" pitchFamily="34" charset="0"/>
                <a:cs typeface="Arial" panose="020B0604020202020204" pitchFamily="34" charset="0"/>
              </a:rPr>
              <a:t>trận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không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còn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xuất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hiện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0</a:t>
            </a:r>
          </a:p>
        </p:txBody>
      </p:sp>
      <p:sp>
        <p:nvSpPr>
          <p:cNvPr id="7" name="Rectangle 6">
            <a:extLst>
              <a:ext uri="{FF2B5EF4-FFF2-40B4-BE49-F238E27FC236}">
                <a16:creationId xmlns:a16="http://schemas.microsoft.com/office/drawing/2014/main" id="{7253D229-28A4-CB01-8DFB-CEE43EADAC4D}"/>
              </a:ext>
            </a:extLst>
          </p:cNvPr>
          <p:cNvSpPr/>
          <p:nvPr/>
        </p:nvSpPr>
        <p:spPr>
          <a:xfrm>
            <a:off x="5791199" y="4591665"/>
            <a:ext cx="4139382" cy="1406013"/>
          </a:xfrm>
          <a:prstGeom prst="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err="1">
                <a:solidFill>
                  <a:schemeClr val="tx1"/>
                </a:solidFill>
                <a:latin typeface="Arial" panose="020B0604020202020204" pitchFamily="34" charset="0"/>
                <a:cs typeface="Arial" panose="020B0604020202020204" pitchFamily="34" charset="0"/>
              </a:rPr>
              <a:t>Điểm</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của</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người</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chơi</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sẽ</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được</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lưu</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trên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cơ</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sở</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dữ</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liệu</a:t>
            </a:r>
            <a:r>
              <a:rPr lang="en-US" dirty="0">
                <a:solidFill>
                  <a:schemeClr val="tx1"/>
                </a:solidFill>
                <a:latin typeface="Arial" panose="020B0604020202020204" pitchFamily="34" charset="0"/>
                <a:cs typeface="Arial" panose="020B0604020202020204" pitchFamily="34" charset="0"/>
              </a:rPr>
              <a:t>.</a:t>
            </a:r>
          </a:p>
          <a:p>
            <a:endParaRPr lang="en-US" dirty="0">
              <a:solidFill>
                <a:schemeClr val="tx1"/>
              </a:solidFill>
              <a:latin typeface="Arial" panose="020B0604020202020204" pitchFamily="34" charset="0"/>
              <a:cs typeface="Arial" panose="020B0604020202020204" pitchFamily="34" charset="0"/>
            </a:endParaRPr>
          </a:p>
          <a:p>
            <a:r>
              <a:rPr lang="en-US" dirty="0" err="1">
                <a:solidFill>
                  <a:schemeClr val="tx1"/>
                </a:solidFill>
                <a:latin typeface="Arial" panose="020B0604020202020204" pitchFamily="34" charset="0"/>
                <a:cs typeface="Arial" panose="020B0604020202020204" pitchFamily="34" charset="0"/>
              </a:rPr>
              <a:t>Hiện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thông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báo</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kết</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thúc</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trò</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chơi</a:t>
            </a:r>
            <a:endParaRPr lang="en-US" dirty="0">
              <a:solidFill>
                <a:schemeClr val="tx1"/>
              </a:solidFill>
              <a:latin typeface="Arial" panose="020B0604020202020204" pitchFamily="34" charset="0"/>
              <a:cs typeface="Arial" panose="020B0604020202020204" pitchFamily="34" charset="0"/>
            </a:endParaRPr>
          </a:p>
        </p:txBody>
      </p:sp>
      <p:cxnSp>
        <p:nvCxnSpPr>
          <p:cNvPr id="9" name="Connector: Elbow 8">
            <a:extLst>
              <a:ext uri="{FF2B5EF4-FFF2-40B4-BE49-F238E27FC236}">
                <a16:creationId xmlns:a16="http://schemas.microsoft.com/office/drawing/2014/main" id="{76E8546D-6A14-5B24-63AD-8B3C11210C67}"/>
              </a:ext>
            </a:extLst>
          </p:cNvPr>
          <p:cNvCxnSpPr>
            <a:cxnSpLocks/>
            <a:stCxn id="12" idx="2"/>
            <a:endCxn id="7" idx="1"/>
          </p:cNvCxnSpPr>
          <p:nvPr/>
        </p:nvCxnSpPr>
        <p:spPr>
          <a:xfrm rot="16200000" flipH="1">
            <a:off x="3516227" y="3019699"/>
            <a:ext cx="1206047" cy="3343898"/>
          </a:xfrm>
          <a:prstGeom prst="bentConnector2">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51C9F49C-8C1B-2D8F-759C-C5AE0DD39ED1}"/>
              </a:ext>
            </a:extLst>
          </p:cNvPr>
          <p:cNvPicPr>
            <a:picLocks noChangeAspect="1"/>
          </p:cNvPicPr>
          <p:nvPr/>
        </p:nvPicPr>
        <p:blipFill>
          <a:blip r:embed="rId2"/>
          <a:stretch>
            <a:fillRect/>
          </a:stretch>
        </p:blipFill>
        <p:spPr>
          <a:xfrm>
            <a:off x="971372" y="1750141"/>
            <a:ext cx="2951857" cy="2338484"/>
          </a:xfrm>
          <a:prstGeom prst="rect">
            <a:avLst/>
          </a:prstGeom>
        </p:spPr>
      </p:pic>
    </p:spTree>
    <p:extLst>
      <p:ext uri="{BB962C8B-B14F-4D97-AF65-F5344CB8AC3E}">
        <p14:creationId xmlns:p14="http://schemas.microsoft.com/office/powerpoint/2010/main" val="1141455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9EC4F6-6862-B878-57BB-08CF4ECD247B}"/>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16ED96B-01FE-F59E-DE56-EC27A7400059}"/>
              </a:ext>
            </a:extLst>
          </p:cNvPr>
          <p:cNvSpPr txBox="1"/>
          <p:nvPr/>
        </p:nvSpPr>
        <p:spPr>
          <a:xfrm>
            <a:off x="1406013" y="373626"/>
            <a:ext cx="3254477"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6. </a:t>
            </a:r>
            <a:r>
              <a:rPr lang="en-US" sz="2400" b="1" dirty="0" err="1">
                <a:latin typeface="Arial" panose="020B0604020202020204" pitchFamily="34" charset="0"/>
                <a:cs typeface="Arial" panose="020B0604020202020204" pitchFamily="34" charset="0"/>
              </a:rPr>
              <a:t>Kết</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quả</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D3F02363-5317-B690-9DF3-2A19CD7BD22C}"/>
              </a:ext>
            </a:extLst>
          </p:cNvPr>
          <p:cNvSpPr txBox="1"/>
          <p:nvPr/>
        </p:nvSpPr>
        <p:spPr>
          <a:xfrm>
            <a:off x="180158" y="1047664"/>
            <a:ext cx="6366116" cy="2534027"/>
          </a:xfrm>
          <a:prstGeom prst="rect">
            <a:avLst/>
          </a:prstGeom>
          <a:noFill/>
        </p:spPr>
        <p:txBody>
          <a:bodyPr wrap="square" rtlCol="0">
            <a:spAutoFit/>
          </a:bodyPr>
          <a:lstStyle/>
          <a:p>
            <a:pPr marL="285750" indent="-285750">
              <a:lnSpc>
                <a:spcPct val="150000"/>
              </a:lnSpc>
              <a:buFontTx/>
              <a:buChar char="-"/>
            </a:pPr>
            <a:r>
              <a:rPr lang="en-US" dirty="0" err="1">
                <a:latin typeface="Arial" panose="020B0604020202020204" pitchFamily="34" charset="0"/>
                <a:cs typeface="Arial" panose="020B0604020202020204" pitchFamily="34" charset="0"/>
              </a:rPr>
              <a:t>Thiết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kế</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thành công </a:t>
            </a:r>
            <a:r>
              <a:rPr lang="vi-VN" dirty="0" err="1">
                <a:latin typeface="Arial" panose="020B0604020202020204" pitchFamily="34" charset="0"/>
                <a:cs typeface="Arial" panose="020B0604020202020204" pitchFamily="34" charset="0"/>
              </a:rPr>
              <a:t>game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Lines</a:t>
            </a:r>
            <a:r>
              <a:rPr lang="vi-VN" dirty="0">
                <a:latin typeface="Arial" panose="020B0604020202020204" pitchFamily="34" charset="0"/>
                <a:cs typeface="Arial" panose="020B0604020202020204" pitchFamily="34" charset="0"/>
              </a:rPr>
              <a:t> có thể sử dụng cử chỉ tay để tương tác với trò chơi</a:t>
            </a:r>
            <a:r>
              <a:rPr lang="en-US" dirty="0">
                <a:latin typeface="Arial" panose="020B0604020202020204" pitchFamily="34" charset="0"/>
                <a:cs typeface="Arial" panose="020B0604020202020204" pitchFamily="34" charset="0"/>
              </a:rPr>
              <a:t>.</a:t>
            </a:r>
          </a:p>
          <a:p>
            <a:pPr marL="285750" indent="-285750">
              <a:lnSpc>
                <a:spcPct val="150000"/>
              </a:lnSpc>
              <a:buFontTx/>
              <a:buChar char="-"/>
            </a:pPr>
            <a:r>
              <a:rPr lang="en-US" sz="1800" dirty="0" err="1">
                <a:effectLst/>
                <a:latin typeface="Arial" panose="020B0604020202020204" pitchFamily="34" charset="0"/>
                <a:ea typeface="Times New Roman" panose="02020603050405020304" pitchFamily="18" charset="0"/>
                <a:cs typeface="Arial" panose="020B0604020202020204" pitchFamily="34" charset="0"/>
              </a:rPr>
              <a:t>Ứng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dụng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thành</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công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thư</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viện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MediaPipe</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để</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nhận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diện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cử</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chỉ</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tay</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và</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tương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tác</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với</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trò</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chơi</a:t>
            </a:r>
            <a:r>
              <a:rPr lang="en-US" sz="1800" dirty="0">
                <a:effectLst/>
                <a:latin typeface="Arial" panose="020B0604020202020204" pitchFamily="34" charset="0"/>
                <a:ea typeface="Times New Roman" panose="02020603050405020304" pitchFamily="18" charset="0"/>
                <a:cs typeface="Arial" panose="020B0604020202020204" pitchFamily="34" charset="0"/>
              </a:rPr>
              <a:t>.</a:t>
            </a:r>
          </a:p>
          <a:p>
            <a:pPr marL="285750" indent="-285750">
              <a:lnSpc>
                <a:spcPct val="150000"/>
              </a:lnSpc>
              <a:buFontTx/>
              <a:buChar char="-"/>
            </a:pPr>
            <a:endParaRPr lang="en-US" dirty="0">
              <a:latin typeface="Arial" panose="020B0604020202020204" pitchFamily="34" charset="0"/>
              <a:cs typeface="Arial" panose="020B0604020202020204" pitchFamily="34" charset="0"/>
            </a:endParaRPr>
          </a:p>
          <a:p>
            <a:pPr>
              <a:lnSpc>
                <a:spcPct val="150000"/>
              </a:lnSpc>
            </a:pPr>
            <a:r>
              <a:rPr lang="en-US" b="1" dirty="0" err="1">
                <a:latin typeface="Arial" panose="020B0604020202020204" pitchFamily="34" charset="0"/>
                <a:cs typeface="Arial" panose="020B0604020202020204" pitchFamily="34" charset="0"/>
              </a:rPr>
              <a:t>Một</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số</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giao</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diện</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của</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trò</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chơi</a:t>
            </a:r>
            <a:r>
              <a:rPr lang="en-US" b="1" dirty="0">
                <a:latin typeface="Arial" panose="020B0604020202020204" pitchFamily="34" charset="0"/>
                <a:cs typeface="Arial" panose="020B0604020202020204" pitchFamily="34" charset="0"/>
              </a:rPr>
              <a:t>:</a:t>
            </a:r>
          </a:p>
        </p:txBody>
      </p:sp>
      <p:pic>
        <p:nvPicPr>
          <p:cNvPr id="5" name="Picture 4">
            <a:extLst>
              <a:ext uri="{FF2B5EF4-FFF2-40B4-BE49-F238E27FC236}">
                <a16:creationId xmlns:a16="http://schemas.microsoft.com/office/drawing/2014/main" id="{944E2745-4FD6-3AC5-3A02-379550E160BB}"/>
              </a:ext>
            </a:extLst>
          </p:cNvPr>
          <p:cNvPicPr>
            <a:picLocks noChangeAspect="1"/>
          </p:cNvPicPr>
          <p:nvPr/>
        </p:nvPicPr>
        <p:blipFill>
          <a:blip r:embed="rId2"/>
          <a:stretch>
            <a:fillRect/>
          </a:stretch>
        </p:blipFill>
        <p:spPr>
          <a:xfrm>
            <a:off x="617356" y="3794064"/>
            <a:ext cx="4128519" cy="2322292"/>
          </a:xfrm>
          <a:prstGeom prst="rect">
            <a:avLst/>
          </a:prstGeom>
        </p:spPr>
      </p:pic>
      <p:pic>
        <p:nvPicPr>
          <p:cNvPr id="7" name="Picture 6" descr="A screenshot of a computer game&#10;&#10;Description automatically generated">
            <a:extLst>
              <a:ext uri="{FF2B5EF4-FFF2-40B4-BE49-F238E27FC236}">
                <a16:creationId xmlns:a16="http://schemas.microsoft.com/office/drawing/2014/main" id="{EE6185DD-B49D-220E-2B01-4A73D265E7D4}"/>
              </a:ext>
            </a:extLst>
          </p:cNvPr>
          <p:cNvPicPr>
            <a:picLocks noChangeAspect="1"/>
          </p:cNvPicPr>
          <p:nvPr/>
        </p:nvPicPr>
        <p:blipFill>
          <a:blip r:embed="rId3"/>
          <a:stretch>
            <a:fillRect/>
          </a:stretch>
        </p:blipFill>
        <p:spPr>
          <a:xfrm>
            <a:off x="7249479" y="1597986"/>
            <a:ext cx="4128519" cy="2322292"/>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A1222C88-96A9-66C5-05C7-B8CDA7DAA6A4}"/>
              </a:ext>
            </a:extLst>
          </p:cNvPr>
          <p:cNvPicPr>
            <a:picLocks noChangeAspect="1"/>
          </p:cNvPicPr>
          <p:nvPr/>
        </p:nvPicPr>
        <p:blipFill>
          <a:blip r:embed="rId4"/>
          <a:stretch>
            <a:fillRect/>
          </a:stretch>
        </p:blipFill>
        <p:spPr>
          <a:xfrm>
            <a:off x="5746328" y="4258864"/>
            <a:ext cx="4128520" cy="2322293"/>
          </a:xfrm>
          <a:prstGeom prst="rect">
            <a:avLst/>
          </a:prstGeom>
        </p:spPr>
      </p:pic>
    </p:spTree>
    <p:extLst>
      <p:ext uri="{BB962C8B-B14F-4D97-AF65-F5344CB8AC3E}">
        <p14:creationId xmlns:p14="http://schemas.microsoft.com/office/powerpoint/2010/main" val="39373909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B0BA9C-DB42-2950-FED6-ED4F8D8A3E4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06F4E01-FBD8-4753-0D8A-8B1D8D44B56F}"/>
              </a:ext>
            </a:extLst>
          </p:cNvPr>
          <p:cNvSpPr txBox="1"/>
          <p:nvPr/>
        </p:nvSpPr>
        <p:spPr>
          <a:xfrm>
            <a:off x="1406013" y="373626"/>
            <a:ext cx="6440129" cy="830997"/>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7. </a:t>
            </a:r>
            <a:r>
              <a:rPr lang="en-US" sz="2400" b="1" dirty="0" err="1">
                <a:latin typeface="Arial" panose="020B0604020202020204" pitchFamily="34" charset="0"/>
                <a:cs typeface="Arial" panose="020B0604020202020204" pitchFamily="34" charset="0"/>
              </a:rPr>
              <a:t>Kết</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quả</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đạt</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được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và</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hướng</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phát</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triển</a:t>
            </a:r>
            <a:endParaRPr lang="en-US" sz="2400" b="1" dirty="0">
              <a:latin typeface="Arial" panose="020B0604020202020204" pitchFamily="34" charset="0"/>
              <a:cs typeface="Arial" panose="020B0604020202020204" pitchFamily="34" charset="0"/>
            </a:endParaRPr>
          </a:p>
          <a:p>
            <a:endParaRPr lang="en-US" sz="2400" b="1" dirty="0">
              <a:latin typeface="Arial" panose="020B0604020202020204" pitchFamily="34" charset="0"/>
              <a:cs typeface="Arial" panose="020B0604020202020204" pitchFamily="34" charset="0"/>
            </a:endParaRPr>
          </a:p>
        </p:txBody>
      </p:sp>
      <p:grpSp>
        <p:nvGrpSpPr>
          <p:cNvPr id="11" name="Group 10">
            <a:extLst>
              <a:ext uri="{FF2B5EF4-FFF2-40B4-BE49-F238E27FC236}">
                <a16:creationId xmlns:a16="http://schemas.microsoft.com/office/drawing/2014/main" id="{AB5D123D-A720-1FDB-7494-5AC4231814AE}"/>
              </a:ext>
            </a:extLst>
          </p:cNvPr>
          <p:cNvGrpSpPr/>
          <p:nvPr/>
        </p:nvGrpSpPr>
        <p:grpSpPr>
          <a:xfrm>
            <a:off x="816077" y="1130709"/>
            <a:ext cx="2753033" cy="707886"/>
            <a:chOff x="816077" y="1130709"/>
            <a:chExt cx="2753033" cy="707886"/>
          </a:xfrm>
        </p:grpSpPr>
        <p:sp>
          <p:nvSpPr>
            <p:cNvPr id="9" name="Rectangle 8">
              <a:extLst>
                <a:ext uri="{FF2B5EF4-FFF2-40B4-BE49-F238E27FC236}">
                  <a16:creationId xmlns:a16="http://schemas.microsoft.com/office/drawing/2014/main" id="{CED8F753-F62D-1C5C-37B0-800D12ED8444}"/>
                </a:ext>
              </a:extLst>
            </p:cNvPr>
            <p:cNvSpPr/>
            <p:nvPr/>
          </p:nvSpPr>
          <p:spPr>
            <a:xfrm>
              <a:off x="816077" y="1130709"/>
              <a:ext cx="2753033"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71D6E547-1D44-87B1-FD2E-8B97F95A9985}"/>
                </a:ext>
              </a:extLst>
            </p:cNvPr>
            <p:cNvSpPr txBox="1"/>
            <p:nvPr/>
          </p:nvSpPr>
          <p:spPr>
            <a:xfrm>
              <a:off x="1032386" y="1130709"/>
              <a:ext cx="2404826" cy="707886"/>
            </a:xfrm>
            <a:prstGeom prst="rect">
              <a:avLst/>
            </a:prstGeom>
            <a:noFill/>
          </p:spPr>
          <p:txBody>
            <a:bodyPr wrap="none" rtlCol="0">
              <a:spAutoFit/>
            </a:bodyPr>
            <a:lstStyle/>
            <a:p>
              <a:r>
                <a:rPr lang="en-US" sz="2000" b="1" dirty="0" err="1">
                  <a:solidFill>
                    <a:schemeClr val="accent1">
                      <a:lumMod val="20000"/>
                      <a:lumOff val="80000"/>
                    </a:schemeClr>
                  </a:solidFill>
                  <a:latin typeface="Arial" panose="020B0604020202020204" pitchFamily="34" charset="0"/>
                  <a:cs typeface="Arial" panose="020B0604020202020204" pitchFamily="34" charset="0"/>
                </a:rPr>
                <a:t>Kết</a:t>
              </a:r>
              <a:r>
                <a:rPr lang="en-US" sz="2000" b="1" dirty="0">
                  <a:solidFill>
                    <a:schemeClr val="accent1">
                      <a:lumMod val="20000"/>
                      <a:lumOff val="80000"/>
                    </a:schemeClr>
                  </a:solidFill>
                  <a:latin typeface="Arial" panose="020B0604020202020204" pitchFamily="34" charset="0"/>
                  <a:cs typeface="Arial" panose="020B0604020202020204" pitchFamily="34" charset="0"/>
                </a:rPr>
                <a:t> </a:t>
              </a:r>
              <a:r>
                <a:rPr lang="en-US" sz="2000" b="1" dirty="0" err="1">
                  <a:solidFill>
                    <a:schemeClr val="accent1">
                      <a:lumMod val="20000"/>
                      <a:lumOff val="80000"/>
                    </a:schemeClr>
                  </a:solidFill>
                  <a:latin typeface="Arial" panose="020B0604020202020204" pitchFamily="34" charset="0"/>
                  <a:cs typeface="Arial" panose="020B0604020202020204" pitchFamily="34" charset="0"/>
                </a:rPr>
                <a:t>quả</a:t>
              </a:r>
              <a:r>
                <a:rPr lang="en-US" sz="2000" b="1" dirty="0">
                  <a:solidFill>
                    <a:schemeClr val="accent1">
                      <a:lumMod val="20000"/>
                      <a:lumOff val="80000"/>
                    </a:schemeClr>
                  </a:solidFill>
                  <a:latin typeface="Arial" panose="020B0604020202020204" pitchFamily="34" charset="0"/>
                  <a:cs typeface="Arial" panose="020B0604020202020204" pitchFamily="34" charset="0"/>
                </a:rPr>
                <a:t> </a:t>
              </a:r>
              <a:r>
                <a:rPr lang="en-US" sz="2000" b="1" dirty="0" err="1">
                  <a:solidFill>
                    <a:schemeClr val="accent1">
                      <a:lumMod val="20000"/>
                      <a:lumOff val="80000"/>
                    </a:schemeClr>
                  </a:solidFill>
                  <a:latin typeface="Arial" panose="020B0604020202020204" pitchFamily="34" charset="0"/>
                  <a:cs typeface="Arial" panose="020B0604020202020204" pitchFamily="34" charset="0"/>
                </a:rPr>
                <a:t>đạt</a:t>
              </a:r>
              <a:r>
                <a:rPr lang="en-US" sz="2000" b="1" dirty="0">
                  <a:solidFill>
                    <a:schemeClr val="accent1">
                      <a:lumMod val="20000"/>
                      <a:lumOff val="80000"/>
                    </a:schemeClr>
                  </a:solidFill>
                  <a:latin typeface="Arial" panose="020B0604020202020204" pitchFamily="34" charset="0"/>
                  <a:cs typeface="Arial" panose="020B0604020202020204" pitchFamily="34" charset="0"/>
                </a:rPr>
                <a:t> </a:t>
              </a:r>
              <a:r>
                <a:rPr lang="en-US" sz="2000" b="1" dirty="0" err="1">
                  <a:solidFill>
                    <a:schemeClr val="accent1">
                      <a:lumMod val="20000"/>
                      <a:lumOff val="80000"/>
                    </a:schemeClr>
                  </a:solidFill>
                  <a:latin typeface="Arial" panose="020B0604020202020204" pitchFamily="34" charset="0"/>
                  <a:cs typeface="Arial" panose="020B0604020202020204" pitchFamily="34" charset="0"/>
                </a:rPr>
                <a:t>được</a:t>
              </a:r>
              <a:endParaRPr lang="en-US" sz="2000" b="1" dirty="0">
                <a:solidFill>
                  <a:schemeClr val="accent1">
                    <a:lumMod val="20000"/>
                    <a:lumOff val="80000"/>
                  </a:schemeClr>
                </a:solidFill>
                <a:latin typeface="Arial" panose="020B0604020202020204" pitchFamily="34" charset="0"/>
                <a:cs typeface="Arial" panose="020B0604020202020204" pitchFamily="34" charset="0"/>
              </a:endParaRPr>
            </a:p>
            <a:p>
              <a:endParaRPr lang="en-US" sz="2000" b="1" dirty="0">
                <a:solidFill>
                  <a:schemeClr val="accent1">
                    <a:lumMod val="20000"/>
                    <a:lumOff val="80000"/>
                  </a:schemeClr>
                </a:solidFill>
                <a:latin typeface="Arial" panose="020B0604020202020204" pitchFamily="34" charset="0"/>
                <a:cs typeface="Arial" panose="020B0604020202020204" pitchFamily="34" charset="0"/>
              </a:endParaRPr>
            </a:p>
          </p:txBody>
        </p:sp>
      </p:grpSp>
      <p:sp>
        <p:nvSpPr>
          <p:cNvPr id="5" name="TextBox 4">
            <a:extLst>
              <a:ext uri="{FF2B5EF4-FFF2-40B4-BE49-F238E27FC236}">
                <a16:creationId xmlns:a16="http://schemas.microsoft.com/office/drawing/2014/main" id="{918F33BA-1DED-B6A5-036E-0FDD23DCD7F7}"/>
              </a:ext>
            </a:extLst>
          </p:cNvPr>
          <p:cNvSpPr txBox="1"/>
          <p:nvPr/>
        </p:nvSpPr>
        <p:spPr>
          <a:xfrm>
            <a:off x="1553497" y="1592764"/>
            <a:ext cx="9901083" cy="2308324"/>
          </a:xfrm>
          <a:prstGeom prst="rect">
            <a:avLst/>
          </a:prstGeom>
          <a:noFill/>
        </p:spPr>
        <p:txBody>
          <a:bodyPr wrap="square" rtlCol="0">
            <a:spAutoFit/>
          </a:bodyPr>
          <a:lstStyle/>
          <a:p>
            <a:pPr marL="285750" indent="-285750">
              <a:buFont typeface="Wingdings" panose="05000000000000000000" pitchFamily="2" charset="2"/>
              <a:buChar char="ü"/>
            </a:pPr>
            <a:r>
              <a:rPr lang="vi-VN" dirty="0">
                <a:latin typeface="Arial" panose="020B0604020202020204" pitchFamily="34" charset="0"/>
                <a:cs typeface="Arial" panose="020B0604020202020204" pitchFamily="34" charset="0"/>
              </a:rPr>
              <a:t>Phát triển thành công </a:t>
            </a:r>
            <a:r>
              <a:rPr lang="vi-VN" dirty="0" err="1">
                <a:latin typeface="Arial" panose="020B0604020202020204" pitchFamily="34" charset="0"/>
                <a:cs typeface="Arial" panose="020B0604020202020204" pitchFamily="34" charset="0"/>
              </a:rPr>
              <a:t>game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Lines</a:t>
            </a:r>
            <a:r>
              <a:rPr lang="vi-VN" dirty="0">
                <a:latin typeface="Arial" panose="020B0604020202020204" pitchFamily="34" charset="0"/>
                <a:cs typeface="Arial" panose="020B0604020202020204" pitchFamily="34" charset="0"/>
              </a:rPr>
              <a:t> trên </a:t>
            </a:r>
            <a:r>
              <a:rPr lang="vi-VN" dirty="0" err="1">
                <a:latin typeface="Arial" panose="020B0604020202020204" pitchFamily="34" charset="0"/>
                <a:cs typeface="Arial" panose="020B0604020202020204" pitchFamily="34" charset="0"/>
              </a:rPr>
              <a:t>web</a:t>
            </a:r>
            <a:r>
              <a:rPr lang="vi-VN" dirty="0">
                <a:latin typeface="Arial" panose="020B0604020202020204" pitchFamily="34" charset="0"/>
                <a:cs typeface="Arial" panose="020B0604020202020204" pitchFamily="34" charset="0"/>
              </a:rPr>
              <a:t> có thể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bằng cử chỉ tay</a:t>
            </a:r>
            <a:r>
              <a:rPr lang="en-US" dirty="0">
                <a:latin typeface="Arial" panose="020B0604020202020204" pitchFamily="34" charset="0"/>
                <a:cs typeface="Arial" panose="020B0604020202020204" pitchFamily="34" charset="0"/>
              </a:rPr>
              <a:t>.</a:t>
            </a:r>
          </a:p>
          <a:p>
            <a:pPr marL="285750" indent="-285750">
              <a:buFont typeface="Wingdings" panose="05000000000000000000" pitchFamily="2" charset="2"/>
              <a:buChar char="ü"/>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r>
              <a:rPr lang="vi-VN" dirty="0">
                <a:latin typeface="Arial" panose="020B0604020202020204" pitchFamily="34" charset="0"/>
                <a:cs typeface="Arial" panose="020B0604020202020204" pitchFamily="34" charset="0"/>
              </a:rPr>
              <a:t>Ứng dụng </a:t>
            </a:r>
            <a:r>
              <a:rPr lang="vi-VN" dirty="0" err="1">
                <a:latin typeface="Arial" panose="020B0604020202020204" pitchFamily="34" charset="0"/>
                <a:cs typeface="Arial" panose="020B0604020202020204" pitchFamily="34" charset="0"/>
              </a:rPr>
              <a:t>MediaPipe</a:t>
            </a:r>
            <a:r>
              <a:rPr lang="vi-VN" dirty="0">
                <a:latin typeface="Arial" panose="020B0604020202020204" pitchFamily="34" charset="0"/>
                <a:cs typeface="Arial" panose="020B0604020202020204" pitchFamily="34" charset="0"/>
              </a:rPr>
              <a:t> để xử lý hình ảnh từ </a:t>
            </a:r>
            <a:r>
              <a:rPr lang="vi-VN" dirty="0" err="1">
                <a:latin typeface="Arial" panose="020B0604020202020204" pitchFamily="34" charset="0"/>
                <a:cs typeface="Arial" panose="020B0604020202020204" pitchFamily="34" charset="0"/>
              </a:rPr>
              <a:t>webca</a:t>
            </a:r>
            <a:r>
              <a:rPr lang="en-US" dirty="0">
                <a:latin typeface="Arial" panose="020B0604020202020204" pitchFamily="34" charset="0"/>
                <a:cs typeface="Arial" panose="020B0604020202020204" pitchFamily="34" charset="0"/>
              </a:rPr>
              <a:t>m.</a:t>
            </a:r>
          </a:p>
          <a:p>
            <a:pPr marL="285750" indent="-285750">
              <a:buFont typeface="Wingdings" panose="05000000000000000000" pitchFamily="2" charset="2"/>
              <a:buChar char="ü"/>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r>
              <a:rPr lang="vi-VN" dirty="0">
                <a:latin typeface="Arial" panose="020B0604020202020204" pitchFamily="34" charset="0"/>
                <a:cs typeface="Arial" panose="020B0604020202020204" pitchFamily="34" charset="0"/>
              </a:rPr>
              <a:t>Biết xử lí một số sự kiện của </a:t>
            </a:r>
            <a:r>
              <a:rPr lang="vi-VN" dirty="0" err="1">
                <a:latin typeface="Arial" panose="020B0604020202020204" pitchFamily="34" charset="0"/>
                <a:cs typeface="Arial" panose="020B0604020202020204" pitchFamily="34" charset="0"/>
              </a:rPr>
              <a:t>JavaScript</a:t>
            </a:r>
            <a:r>
              <a:rPr lang="vi-VN" dirty="0">
                <a:latin typeface="Arial" panose="020B0604020202020204" pitchFamily="34" charset="0"/>
                <a:cs typeface="Arial" panose="020B0604020202020204" pitchFamily="34" charset="0"/>
              </a:rPr>
              <a:t> và xây dựng thành công một số thuật toán của trò chơi. </a:t>
            </a: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ü"/>
            </a:pPr>
            <a:r>
              <a:rPr lang="vi-VN" dirty="0">
                <a:latin typeface="Arial" panose="020B0604020202020204" pitchFamily="34" charset="0"/>
                <a:cs typeface="Arial" panose="020B0604020202020204" pitchFamily="34" charset="0"/>
              </a:rPr>
              <a:t>Biết sử dụng dịch vụ cơ sở dữ liệu </a:t>
            </a:r>
            <a:r>
              <a:rPr lang="vi-VN" dirty="0" err="1">
                <a:latin typeface="Arial" panose="020B0604020202020204" pitchFamily="34" charset="0"/>
                <a:cs typeface="Arial" panose="020B0604020202020204" pitchFamily="34" charset="0"/>
              </a:rPr>
              <a:t>Firebase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Realtime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Database</a:t>
            </a:r>
            <a:r>
              <a:rPr lang="vi-VN" dirty="0">
                <a:latin typeface="Arial" panose="020B0604020202020204" pitchFamily="34" charset="0"/>
                <a:cs typeface="Arial" panose="020B0604020202020204" pitchFamily="34" charset="0"/>
              </a:rPr>
              <a:t> của </a:t>
            </a:r>
            <a:r>
              <a:rPr lang="vi-VN" dirty="0" err="1">
                <a:latin typeface="Arial" panose="020B0604020202020204" pitchFamily="34" charset="0"/>
                <a:cs typeface="Arial" panose="020B0604020202020204" pitchFamily="34" charset="0"/>
              </a:rPr>
              <a:t>Google</a:t>
            </a:r>
            <a:r>
              <a:rPr lang="vi-VN" dirty="0">
                <a:latin typeface="Arial" panose="020B060402020202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p:txBody>
      </p:sp>
      <p:grpSp>
        <p:nvGrpSpPr>
          <p:cNvPr id="12" name="Group 11">
            <a:extLst>
              <a:ext uri="{FF2B5EF4-FFF2-40B4-BE49-F238E27FC236}">
                <a16:creationId xmlns:a16="http://schemas.microsoft.com/office/drawing/2014/main" id="{7A72000B-664A-8E02-C5C9-8ADEA0442812}"/>
              </a:ext>
            </a:extLst>
          </p:cNvPr>
          <p:cNvGrpSpPr/>
          <p:nvPr/>
        </p:nvGrpSpPr>
        <p:grpSpPr>
          <a:xfrm>
            <a:off x="2234799" y="4121721"/>
            <a:ext cx="2753033" cy="462055"/>
            <a:chOff x="2234799" y="4121721"/>
            <a:chExt cx="2753033" cy="462055"/>
          </a:xfrm>
        </p:grpSpPr>
        <p:sp>
          <p:nvSpPr>
            <p:cNvPr id="10" name="Rectangle 9">
              <a:extLst>
                <a:ext uri="{FF2B5EF4-FFF2-40B4-BE49-F238E27FC236}">
                  <a16:creationId xmlns:a16="http://schemas.microsoft.com/office/drawing/2014/main" id="{E46A7E9E-FD89-C095-78BA-AE688C2D0F97}"/>
                </a:ext>
              </a:extLst>
            </p:cNvPr>
            <p:cNvSpPr/>
            <p:nvPr/>
          </p:nvSpPr>
          <p:spPr>
            <a:xfrm>
              <a:off x="2234799" y="4121721"/>
              <a:ext cx="2753033"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1BC45BAE-332F-A36D-1D87-F1BBFB1FD1E8}"/>
                </a:ext>
              </a:extLst>
            </p:cNvPr>
            <p:cNvSpPr txBox="1"/>
            <p:nvPr/>
          </p:nvSpPr>
          <p:spPr>
            <a:xfrm>
              <a:off x="2458066" y="4152694"/>
              <a:ext cx="2398512" cy="400110"/>
            </a:xfrm>
            <a:prstGeom prst="rect">
              <a:avLst/>
            </a:prstGeom>
            <a:noFill/>
          </p:spPr>
          <p:txBody>
            <a:bodyPr wrap="square" rtlCol="0">
              <a:spAutoFit/>
            </a:bodyPr>
            <a:lstStyle/>
            <a:p>
              <a:r>
                <a:rPr lang="en-US" sz="2000" b="1" dirty="0" err="1">
                  <a:solidFill>
                    <a:schemeClr val="accent1">
                      <a:lumMod val="20000"/>
                      <a:lumOff val="80000"/>
                    </a:schemeClr>
                  </a:solidFill>
                  <a:latin typeface="Arial" panose="020B0604020202020204" pitchFamily="34" charset="0"/>
                  <a:cs typeface="Arial" panose="020B0604020202020204" pitchFamily="34" charset="0"/>
                </a:rPr>
                <a:t>Hướng</a:t>
              </a:r>
              <a:r>
                <a:rPr lang="en-US" sz="2000" b="1" dirty="0">
                  <a:solidFill>
                    <a:schemeClr val="accent1">
                      <a:lumMod val="20000"/>
                      <a:lumOff val="80000"/>
                    </a:schemeClr>
                  </a:solidFill>
                  <a:latin typeface="Arial" panose="020B0604020202020204" pitchFamily="34" charset="0"/>
                  <a:cs typeface="Arial" panose="020B0604020202020204" pitchFamily="34" charset="0"/>
                </a:rPr>
                <a:t> </a:t>
              </a:r>
              <a:r>
                <a:rPr lang="en-US" sz="2000" b="1" dirty="0" err="1">
                  <a:solidFill>
                    <a:schemeClr val="accent1">
                      <a:lumMod val="20000"/>
                      <a:lumOff val="80000"/>
                    </a:schemeClr>
                  </a:solidFill>
                  <a:latin typeface="Arial" panose="020B0604020202020204" pitchFamily="34" charset="0"/>
                  <a:cs typeface="Arial" panose="020B0604020202020204" pitchFamily="34" charset="0"/>
                </a:rPr>
                <a:t>phát</a:t>
              </a:r>
              <a:r>
                <a:rPr lang="en-US" sz="2000" b="1" dirty="0">
                  <a:solidFill>
                    <a:schemeClr val="accent1">
                      <a:lumMod val="20000"/>
                      <a:lumOff val="80000"/>
                    </a:schemeClr>
                  </a:solidFill>
                  <a:latin typeface="Arial" panose="020B0604020202020204" pitchFamily="34" charset="0"/>
                  <a:cs typeface="Arial" panose="020B0604020202020204" pitchFamily="34" charset="0"/>
                </a:rPr>
                <a:t> </a:t>
              </a:r>
              <a:r>
                <a:rPr lang="en-US" sz="2000" b="1" dirty="0" err="1">
                  <a:solidFill>
                    <a:schemeClr val="accent1">
                      <a:lumMod val="20000"/>
                      <a:lumOff val="80000"/>
                    </a:schemeClr>
                  </a:solidFill>
                  <a:latin typeface="Arial" panose="020B0604020202020204" pitchFamily="34" charset="0"/>
                  <a:cs typeface="Arial" panose="020B0604020202020204" pitchFamily="34" charset="0"/>
                </a:rPr>
                <a:t>triển</a:t>
              </a:r>
              <a:endParaRPr lang="en-US" sz="2000" b="1" dirty="0">
                <a:solidFill>
                  <a:schemeClr val="accent1">
                    <a:lumMod val="20000"/>
                    <a:lumOff val="80000"/>
                  </a:schemeClr>
                </a:solidFill>
                <a:latin typeface="Arial" panose="020B0604020202020204" pitchFamily="34" charset="0"/>
                <a:cs typeface="Arial" panose="020B0604020202020204" pitchFamily="34" charset="0"/>
              </a:endParaRPr>
            </a:p>
          </p:txBody>
        </p:sp>
      </p:grpSp>
      <p:sp>
        <p:nvSpPr>
          <p:cNvPr id="6" name="TextBox 5">
            <a:extLst>
              <a:ext uri="{FF2B5EF4-FFF2-40B4-BE49-F238E27FC236}">
                <a16:creationId xmlns:a16="http://schemas.microsoft.com/office/drawing/2014/main" id="{2AFBF67A-6734-FF35-DC65-987273898F25}"/>
              </a:ext>
            </a:extLst>
          </p:cNvPr>
          <p:cNvSpPr txBox="1"/>
          <p:nvPr/>
        </p:nvSpPr>
        <p:spPr>
          <a:xfrm>
            <a:off x="2851356" y="4623452"/>
            <a:ext cx="8190270" cy="1754326"/>
          </a:xfrm>
          <a:prstGeom prst="rect">
            <a:avLst/>
          </a:prstGeom>
          <a:noFill/>
        </p:spPr>
        <p:txBody>
          <a:bodyPr wrap="square" rtlCol="0">
            <a:spAutoFit/>
          </a:bodyPr>
          <a:lstStyle/>
          <a:p>
            <a:pPr marL="285750" indent="-285750">
              <a:buFont typeface="Wingdings" panose="05000000000000000000" pitchFamily="2" charset="2"/>
              <a:buChar char="Ø"/>
            </a:pPr>
            <a:r>
              <a:rPr lang="vi-VN" dirty="0">
                <a:latin typeface="Arial" panose="020B0604020202020204" pitchFamily="34" charset="0"/>
                <a:cs typeface="Arial" panose="020B0604020202020204" pitchFamily="34" charset="0"/>
              </a:rPr>
              <a:t>Cải thiện và nâng cấp giao diện cũng như một số hiệu ứng mới trong trò chơi. </a:t>
            </a: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vi-VN" dirty="0">
                <a:latin typeface="Arial" panose="020B0604020202020204" pitchFamily="34" charset="0"/>
                <a:cs typeface="Arial" panose="020B0604020202020204" pitchFamily="34" charset="0"/>
              </a:rPr>
              <a:t>Khả năng hỗ trợ đa nền tảng</a:t>
            </a:r>
            <a:r>
              <a:rPr lang="en-US" dirty="0">
                <a:latin typeface="Arial" panose="020B0604020202020204" pitchFamily="34" charset="0"/>
                <a:cs typeface="Arial" panose="020B0604020202020204" pitchFamily="34" charset="0"/>
              </a:rPr>
              <a:t>.</a:t>
            </a: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vi-VN" dirty="0">
                <a:latin typeface="Arial" panose="020B0604020202020204" pitchFamily="34" charset="0"/>
                <a:cs typeface="Arial" panose="020B0604020202020204" pitchFamily="34" charset="0"/>
              </a:rPr>
              <a:t>Phát triển thêm chế độ chơi mới.</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20022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anim calcmode="lin" valueType="num">
                                      <p:cBhvr additive="base">
                                        <p:cTn id="13"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5">
                                            <p:txEl>
                                              <p:pRg st="4" end="4"/>
                                            </p:txEl>
                                          </p:spTgt>
                                        </p:tgtEl>
                                        <p:attrNameLst>
                                          <p:attrName>style.visibility</p:attrName>
                                        </p:attrNameLst>
                                      </p:cBhvr>
                                      <p:to>
                                        <p:strVal val="visible"/>
                                      </p:to>
                                    </p:set>
                                    <p:anim calcmode="lin" valueType="num">
                                      <p:cBhvr additive="base">
                                        <p:cTn id="25" dur="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5">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anim calcmode="lin" valueType="num">
                                      <p:cBhvr additive="base">
                                        <p:cTn id="31" dur="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6">
                                            <p:txEl>
                                              <p:pRg st="0" end="0"/>
                                            </p:txEl>
                                          </p:spTgt>
                                        </p:tgtEl>
                                        <p:attrNameLst>
                                          <p:attrName>style.visibility</p:attrName>
                                        </p:attrNameLst>
                                      </p:cBhvr>
                                      <p:to>
                                        <p:strVal val="visible"/>
                                      </p:to>
                                    </p:set>
                                    <p:anim calcmode="lin" valueType="num">
                                      <p:cBhvr additive="base">
                                        <p:cTn id="4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6">
                                            <p:txEl>
                                              <p:pRg st="2" end="2"/>
                                            </p:txEl>
                                          </p:spTgt>
                                        </p:tgtEl>
                                        <p:attrNameLst>
                                          <p:attrName>style.visibility</p:attrName>
                                        </p:attrNameLst>
                                      </p:cBhvr>
                                      <p:to>
                                        <p:strVal val="visible"/>
                                      </p:to>
                                    </p:set>
                                    <p:anim calcmode="lin" valueType="num">
                                      <p:cBhvr additive="base">
                                        <p:cTn id="49"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6">
                                            <p:txEl>
                                              <p:pRg st="4" end="4"/>
                                            </p:txEl>
                                          </p:spTgt>
                                        </p:tgtEl>
                                        <p:attrNameLst>
                                          <p:attrName>style.visibility</p:attrName>
                                        </p:attrNameLst>
                                      </p:cBhvr>
                                      <p:to>
                                        <p:strVal val="visible"/>
                                      </p:to>
                                    </p:set>
                                    <p:anim calcmode="lin" valueType="num">
                                      <p:cBhvr additive="base">
                                        <p:cTn id="55"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D0313-2D46-DE61-813F-4BFBA6FDA6CC}"/>
              </a:ext>
            </a:extLst>
          </p:cNvPr>
          <p:cNvSpPr>
            <a:spLocks noGrp="1"/>
          </p:cNvSpPr>
          <p:nvPr>
            <p:ph type="title"/>
          </p:nvPr>
        </p:nvSpPr>
        <p:spPr>
          <a:xfrm>
            <a:off x="3437412" y="70667"/>
            <a:ext cx="5317176" cy="677635"/>
          </a:xfrm>
          <a:solidFill>
            <a:schemeClr val="accent4">
              <a:lumMod val="20000"/>
              <a:lumOff val="80000"/>
            </a:schemeClr>
          </a:solidFill>
        </p:spPr>
        <p:txBody>
          <a:bodyPr>
            <a:normAutofit/>
          </a:bodyPr>
          <a:lstStyle/>
          <a:p>
            <a:r>
              <a:rPr lang="en-US" sz="3600" dirty="0" err="1">
                <a:latin typeface="Arial" panose="020B0604020202020204" pitchFamily="34" charset="0"/>
                <a:cs typeface="Arial" panose="020B0604020202020204" pitchFamily="34" charset="0"/>
              </a:rPr>
              <a:t>Tài</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liệu</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tham</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khảo</a:t>
            </a:r>
            <a:endParaRPr lang="en-US" sz="36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857D57CE-EB91-01FA-24EF-37B9AE8FCDC7}"/>
              </a:ext>
            </a:extLst>
          </p:cNvPr>
          <p:cNvSpPr txBox="1"/>
          <p:nvPr/>
        </p:nvSpPr>
        <p:spPr>
          <a:xfrm>
            <a:off x="614680" y="820593"/>
            <a:ext cx="10962640" cy="5632311"/>
          </a:xfrm>
          <a:prstGeom prst="rect">
            <a:avLst/>
          </a:prstGeom>
          <a:noFill/>
        </p:spPr>
        <p:txBody>
          <a:bodyPr wrap="square" rtlCol="0">
            <a:spAutoFit/>
          </a:bodyPr>
          <a:lstStyle/>
          <a:p>
            <a:pPr marL="0" marR="0" algn="just">
              <a:lnSpc>
                <a:spcPct val="150000"/>
              </a:lnSpc>
              <a:spcBef>
                <a:spcPts val="600"/>
              </a:spcBef>
              <a:spcAft>
                <a:spcPts val="60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[1]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Đoàn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Phước</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Miền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Phạm</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Thị</a:t>
            </a:r>
            <a:r>
              <a:rPr lang="en-US" sz="1800" dirty="0">
                <a:effectLst/>
                <a:latin typeface="Arial" panose="020B0604020202020204" pitchFamily="34" charset="0"/>
                <a:ea typeface="Times New Roman" panose="02020603050405020304" pitchFamily="18" charset="0"/>
                <a:cs typeface="Arial" panose="020B0604020202020204" pitchFamily="34" charset="0"/>
              </a:rPr>
              <a:t> Trúc Mai (2014),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Thiết</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kế</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và</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Lập</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trình</a:t>
            </a:r>
            <a:r>
              <a:rPr lang="en-US" sz="1800" dirty="0">
                <a:effectLst/>
                <a:latin typeface="Arial" panose="020B0604020202020204" pitchFamily="34" charset="0"/>
                <a:ea typeface="Times New Roman" panose="02020603050405020304" pitchFamily="18" charset="0"/>
                <a:cs typeface="Arial" panose="020B0604020202020204" pitchFamily="34" charset="0"/>
              </a:rPr>
              <a:t> Web, </a:t>
            </a:r>
            <a:r>
              <a:rPr lang="en-US" sz="1800" dirty="0" err="1">
                <a:effectLst/>
                <a:latin typeface="Arial" panose="020B0604020202020204" pitchFamily="34" charset="0"/>
                <a:ea typeface="Times New Roman" panose="02020603050405020304" pitchFamily="18" charset="0"/>
                <a:cs typeface="Arial" panose="020B0604020202020204" pitchFamily="34" charset="0"/>
              </a:rPr>
              <a:t>Bộ</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môn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Công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nghệ</a:t>
            </a:r>
            <a:r>
              <a:rPr lang="en-US" sz="1800" dirty="0">
                <a:effectLst/>
                <a:latin typeface="Arial" panose="020B0604020202020204" pitchFamily="34" charset="0"/>
                <a:ea typeface="Times New Roman" panose="02020603050405020304" pitchFamily="18" charset="0"/>
                <a:cs typeface="Arial" panose="020B0604020202020204" pitchFamily="34" charset="0"/>
              </a:rPr>
              <a:t> Thông tin, Khoa </a:t>
            </a:r>
            <a:r>
              <a:rPr lang="en-US" sz="1800" dirty="0" err="1">
                <a:effectLst/>
                <a:latin typeface="Arial" panose="020B0604020202020204" pitchFamily="34" charset="0"/>
                <a:ea typeface="Times New Roman" panose="02020603050405020304" pitchFamily="18" charset="0"/>
                <a:cs typeface="Arial" panose="020B0604020202020204" pitchFamily="34" charset="0"/>
              </a:rPr>
              <a:t>Kỹ</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thuật</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và</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Công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nghệ</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Trường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Đại</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học</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Trà</a:t>
            </a:r>
            <a:r>
              <a:rPr lang="en-US" sz="1800" dirty="0">
                <a:effectLst/>
                <a:latin typeface="Arial" panose="020B0604020202020204" pitchFamily="34" charset="0"/>
                <a:ea typeface="Times New Roman" panose="02020603050405020304" pitchFamily="18" charset="0"/>
                <a:cs typeface="Arial" panose="020B0604020202020204" pitchFamily="34" charset="0"/>
              </a:rPr>
              <a:t> Vinh.</a:t>
            </a:r>
          </a:p>
          <a:p>
            <a:pPr marL="0" marR="0" algn="just">
              <a:lnSpc>
                <a:spcPct val="150000"/>
              </a:lnSpc>
              <a:spcBef>
                <a:spcPts val="600"/>
              </a:spcBef>
              <a:spcAft>
                <a:spcPts val="60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[2]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Trầm</a:t>
            </a:r>
            <a:r>
              <a:rPr lang="en-US" sz="1800" dirty="0">
                <a:effectLst/>
                <a:latin typeface="Arial" panose="020B0604020202020204" pitchFamily="34" charset="0"/>
                <a:ea typeface="Times New Roman" panose="02020603050405020304" pitchFamily="18" charset="0"/>
                <a:cs typeface="Arial" panose="020B0604020202020204" pitchFamily="34" charset="0"/>
              </a:rPr>
              <a:t> Hoàng Nam (2013), Lý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thuyết</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đồ</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thị</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Bộ</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môn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Công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nghệ</a:t>
            </a:r>
            <a:r>
              <a:rPr lang="en-US" sz="1800" dirty="0">
                <a:effectLst/>
                <a:latin typeface="Arial" panose="020B0604020202020204" pitchFamily="34" charset="0"/>
                <a:ea typeface="Times New Roman" panose="02020603050405020304" pitchFamily="18" charset="0"/>
                <a:cs typeface="Arial" panose="020B0604020202020204" pitchFamily="34" charset="0"/>
              </a:rPr>
              <a:t> Thông tin, Khoa </a:t>
            </a:r>
            <a:r>
              <a:rPr lang="en-US" sz="1800" dirty="0" err="1">
                <a:effectLst/>
                <a:latin typeface="Arial" panose="020B0604020202020204" pitchFamily="34" charset="0"/>
                <a:ea typeface="Times New Roman" panose="02020603050405020304" pitchFamily="18" charset="0"/>
                <a:cs typeface="Arial" panose="020B0604020202020204" pitchFamily="34" charset="0"/>
              </a:rPr>
              <a:t>Kỹ</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thuật</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và</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Công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nghệ</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Trường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Đại</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học</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Trà</a:t>
            </a:r>
            <a:r>
              <a:rPr lang="en-US" sz="1800" dirty="0">
                <a:effectLst/>
                <a:latin typeface="Arial" panose="020B0604020202020204" pitchFamily="34" charset="0"/>
                <a:ea typeface="Times New Roman" panose="02020603050405020304" pitchFamily="18" charset="0"/>
                <a:cs typeface="Arial" panose="020B0604020202020204" pitchFamily="34" charset="0"/>
              </a:rPr>
              <a:t> Vinh. </a:t>
            </a:r>
          </a:p>
          <a:p>
            <a:pPr marL="0" marR="0" algn="just">
              <a:lnSpc>
                <a:spcPct val="150000"/>
              </a:lnSpc>
              <a:spcBef>
                <a:spcPts val="600"/>
              </a:spcBef>
              <a:spcAft>
                <a:spcPts val="60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[3] M. </a:t>
            </a:r>
            <a:r>
              <a:rPr lang="en-US" sz="1800" dirty="0" err="1">
                <a:effectLst/>
                <a:latin typeface="Arial" panose="020B0604020202020204" pitchFamily="34" charset="0"/>
                <a:ea typeface="Times New Roman" panose="02020603050405020304" pitchFamily="18" charset="0"/>
                <a:cs typeface="Arial" panose="020B0604020202020204" pitchFamily="34" charset="0"/>
              </a:rPr>
              <a:t>Haverbeke</a:t>
            </a:r>
            <a:r>
              <a:rPr lang="en-US" sz="1800" dirty="0">
                <a:effectLst/>
                <a:latin typeface="Arial" panose="020B0604020202020204" pitchFamily="34" charset="0"/>
                <a:ea typeface="Times New Roman" panose="02020603050405020304" pitchFamily="18" charset="0"/>
                <a:cs typeface="Arial" panose="020B0604020202020204" pitchFamily="34" charset="0"/>
              </a:rPr>
              <a:t>, Eloquent JavaScript: A Modern Introduction to Programming, 4th edition. No Starch Press, 2024.</a:t>
            </a:r>
          </a:p>
          <a:p>
            <a:pPr marL="0" marR="0" algn="just">
              <a:lnSpc>
                <a:spcPct val="150000"/>
              </a:lnSpc>
              <a:spcBef>
                <a:spcPts val="600"/>
              </a:spcBef>
              <a:spcAft>
                <a:spcPts val="60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[4] Quang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Trần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MediaPipe</a:t>
            </a:r>
            <a:r>
              <a:rPr lang="en-US" sz="1800" dirty="0">
                <a:effectLst/>
                <a:latin typeface="Arial" panose="020B0604020202020204" pitchFamily="34" charset="0"/>
                <a:ea typeface="Times New Roman" panose="02020603050405020304" pitchFamily="18" charset="0"/>
                <a:cs typeface="Arial" panose="020B0604020202020204" pitchFamily="34" charset="0"/>
              </a:rPr>
              <a:t>: Live ML Solutions </a:t>
            </a:r>
            <a:r>
              <a:rPr lang="en-US" sz="1800" dirty="0" err="1">
                <a:effectLst/>
                <a:latin typeface="Arial" panose="020B0604020202020204" pitchFamily="34" charset="0"/>
                <a:ea typeface="Times New Roman" panose="02020603050405020304" pitchFamily="18" charset="0"/>
                <a:cs typeface="Arial" panose="020B0604020202020204" pitchFamily="34" charset="0"/>
              </a:rPr>
              <a:t>và</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ứng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dụng</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vẽ</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bằng</a:t>
            </a:r>
            <a:r>
              <a:rPr lang="en-US" sz="1800" dirty="0">
                <a:effectLst/>
                <a:latin typeface="Arial" panose="020B0604020202020204" pitchFamily="34" charset="0"/>
                <a:ea typeface="Times New Roman" panose="02020603050405020304" pitchFamily="18" charset="0"/>
                <a:cs typeface="Arial" panose="020B0604020202020204" pitchFamily="34" charset="0"/>
              </a:rPr>
              <a:t> Hands Gestures,” 2021.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Trực</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tuyến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Địa</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chỉ</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u="sng" dirty="0">
                <a:solidFill>
                  <a:srgbClr val="467886"/>
                </a:solidFill>
                <a:effectLst/>
                <a:latin typeface="Arial" panose="020B0604020202020204" pitchFamily="34" charset="0"/>
                <a:ea typeface="Times New Roman" panose="02020603050405020304" pitchFamily="18" charset="0"/>
                <a:cs typeface="Arial" panose="020B0604020202020204" pitchFamily="34" charset="0"/>
                <a:hlinkClick r:id="rId2"/>
              </a:rPr>
              <a:t>https://viblo.asia/p/mediapipe-live-ml-solutions-va-ung-dung-ve-bang-hands-gestures-gAm5ymOV5db</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Truy</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cập</a:t>
            </a:r>
            <a:r>
              <a:rPr lang="en-US" sz="1800" dirty="0">
                <a:effectLst/>
                <a:latin typeface="Arial" panose="020B0604020202020204" pitchFamily="34" charset="0"/>
                <a:ea typeface="Times New Roman" panose="02020603050405020304" pitchFamily="18" charset="0"/>
                <a:cs typeface="Arial" panose="020B0604020202020204" pitchFamily="34" charset="0"/>
              </a:rPr>
              <a:t> 23/12/2024].</a:t>
            </a:r>
          </a:p>
          <a:p>
            <a:pPr marL="0" marR="0" algn="just">
              <a:lnSpc>
                <a:spcPct val="150000"/>
              </a:lnSpc>
              <a:spcBef>
                <a:spcPts val="600"/>
              </a:spcBef>
              <a:spcAft>
                <a:spcPts val="600"/>
              </a:spcAft>
            </a:pPr>
            <a:r>
              <a:rPr lang="en-US" sz="1800" dirty="0">
                <a:effectLst/>
                <a:latin typeface="Arial" panose="020B0604020202020204" pitchFamily="34" charset="0"/>
                <a:ea typeface="Times New Roman" panose="02020603050405020304" pitchFamily="18" charset="0"/>
                <a:cs typeface="Arial" panose="020B0604020202020204" pitchFamily="34" charset="0"/>
              </a:rPr>
              <a:t>[5]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Trần</a:t>
            </a:r>
            <a:r>
              <a:rPr lang="en-US" sz="1800" dirty="0">
                <a:effectLst/>
                <a:latin typeface="Arial" panose="020B0604020202020204" pitchFamily="34" charset="0"/>
                <a:ea typeface="Times New Roman" panose="02020603050405020304" pitchFamily="18" charset="0"/>
                <a:cs typeface="Arial" panose="020B0604020202020204" pitchFamily="34" charset="0"/>
              </a:rPr>
              <a:t> Gia </a:t>
            </a:r>
            <a:r>
              <a:rPr lang="en-US" sz="1800" dirty="0" err="1">
                <a:effectLst/>
                <a:latin typeface="Arial" panose="020B0604020202020204" pitchFamily="34" charset="0"/>
                <a:ea typeface="Times New Roman" panose="02020603050405020304" pitchFamily="18" charset="0"/>
                <a:cs typeface="Arial" panose="020B0604020202020204" pitchFamily="34" charset="0"/>
              </a:rPr>
              <a:t>Nhuận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Tìm</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hiểu</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về</a:t>
            </a:r>
            <a:r>
              <a:rPr lang="en-US" sz="1800" dirty="0">
                <a:effectLst/>
                <a:latin typeface="Arial" panose="020B0604020202020204" pitchFamily="34" charset="0"/>
                <a:ea typeface="Times New Roman" panose="02020603050405020304" pitchFamily="18" charset="0"/>
                <a:cs typeface="Arial" panose="020B0604020202020204" pitchFamily="34" charset="0"/>
              </a:rPr>
              <a:t> Firebase Realtime Database,” 2018.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Trực</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tuyến</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Địa</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chỉ</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u="sng" dirty="0">
                <a:solidFill>
                  <a:srgbClr val="467886"/>
                </a:solidFill>
                <a:effectLst/>
                <a:latin typeface="Arial" panose="020B0604020202020204" pitchFamily="34" charset="0"/>
                <a:ea typeface="Times New Roman" panose="02020603050405020304" pitchFamily="18" charset="0"/>
                <a:cs typeface="Arial" panose="020B0604020202020204" pitchFamily="34" charset="0"/>
                <a:hlinkClick r:id="rId3"/>
              </a:rPr>
              <a:t>https://viblo.asia/p/tim-hieu-ve-firebase-realtime-database-Az45bxzVZxY</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Truy</a:t>
            </a:r>
            <a:r>
              <a:rPr lang="en-US" sz="1800" dirty="0">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effectLst/>
                <a:latin typeface="Arial" panose="020B0604020202020204" pitchFamily="34" charset="0"/>
                <a:ea typeface="Times New Roman" panose="02020603050405020304" pitchFamily="18" charset="0"/>
                <a:cs typeface="Arial" panose="020B0604020202020204" pitchFamily="34" charset="0"/>
              </a:rPr>
              <a:t>cập</a:t>
            </a:r>
            <a:r>
              <a:rPr lang="en-US" sz="1800" dirty="0">
                <a:effectLst/>
                <a:latin typeface="Arial" panose="020B0604020202020204" pitchFamily="34" charset="0"/>
                <a:ea typeface="Times New Roman" panose="02020603050405020304" pitchFamily="18" charset="0"/>
                <a:cs typeface="Arial" panose="020B0604020202020204" pitchFamily="34" charset="0"/>
              </a:rPr>
              <a:t> 25/12/2024].</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79098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592CA7-B09E-EA9D-E1D5-6BD9999BA22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9E3FCD-320C-A4DA-B012-5F1A78072713}"/>
              </a:ext>
            </a:extLst>
          </p:cNvPr>
          <p:cNvSpPr>
            <a:spLocks noGrp="1"/>
          </p:cNvSpPr>
          <p:nvPr>
            <p:ph type="title"/>
          </p:nvPr>
        </p:nvSpPr>
        <p:spPr>
          <a:xfrm>
            <a:off x="1276664" y="2197645"/>
            <a:ext cx="9638671" cy="2187542"/>
          </a:xfrm>
        </p:spPr>
        <p:txBody>
          <a:bodyPr>
            <a:normAutofit/>
          </a:bodyPr>
          <a:lstStyle/>
          <a:p>
            <a:r>
              <a:rPr lang="en-US" sz="3600" dirty="0" err="1">
                <a:latin typeface="Arial" panose="020B0604020202020204" pitchFamily="34" charset="0"/>
                <a:cs typeface="Arial" panose="020B0604020202020204" pitchFamily="34" charset="0"/>
              </a:rPr>
              <a:t>Cảm</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ơn</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Thầy</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Cô</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và</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các</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bạn</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đã</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lắng</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nghe</a:t>
            </a:r>
            <a:r>
              <a:rPr lang="en-US" sz="36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879137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F96D254-F859-1258-4748-C95E73153110}"/>
              </a:ext>
            </a:extLst>
          </p:cNvPr>
          <p:cNvSpPr txBox="1"/>
          <p:nvPr/>
        </p:nvSpPr>
        <p:spPr>
          <a:xfrm>
            <a:off x="689811" y="3136612"/>
            <a:ext cx="2534652" cy="584775"/>
          </a:xfrm>
          <a:prstGeom prst="rect">
            <a:avLst/>
          </a:prstGeom>
          <a:noFill/>
        </p:spPr>
        <p:txBody>
          <a:bodyPr wrap="square" rtlCol="0">
            <a:spAutoFit/>
          </a:bodyPr>
          <a:lstStyle/>
          <a:p>
            <a:r>
              <a:rPr lang="en-US" sz="3200" b="1" dirty="0">
                <a:latin typeface="Arial" panose="020B0604020202020204" pitchFamily="34" charset="0"/>
                <a:cs typeface="Arial" panose="020B0604020202020204" pitchFamily="34" charset="0"/>
              </a:rPr>
              <a:t>NỘI DUNG</a:t>
            </a:r>
          </a:p>
        </p:txBody>
      </p:sp>
      <p:cxnSp>
        <p:nvCxnSpPr>
          <p:cNvPr id="17" name="Straight Connector 16">
            <a:extLst>
              <a:ext uri="{FF2B5EF4-FFF2-40B4-BE49-F238E27FC236}">
                <a16:creationId xmlns:a16="http://schemas.microsoft.com/office/drawing/2014/main" id="{31E6B917-B737-A465-10F5-88470A70F05D}"/>
              </a:ext>
            </a:extLst>
          </p:cNvPr>
          <p:cNvCxnSpPr/>
          <p:nvPr/>
        </p:nvCxnSpPr>
        <p:spPr>
          <a:xfrm>
            <a:off x="835742" y="3716348"/>
            <a:ext cx="1907458" cy="0"/>
          </a:xfrm>
          <a:prstGeom prst="line">
            <a:avLst/>
          </a:prstGeom>
          <a:effectLst>
            <a:glow rad="63500">
              <a:schemeClr val="accent3">
                <a:satMod val="175000"/>
                <a:alpha val="40000"/>
              </a:schemeClr>
            </a:glow>
          </a:effectLst>
        </p:spPr>
        <p:style>
          <a:lnRef idx="1">
            <a:schemeClr val="dk1"/>
          </a:lnRef>
          <a:fillRef idx="0">
            <a:schemeClr val="dk1"/>
          </a:fillRef>
          <a:effectRef idx="0">
            <a:schemeClr val="dk1"/>
          </a:effectRef>
          <a:fontRef idx="minor">
            <a:schemeClr val="tx1"/>
          </a:fontRef>
        </p:style>
      </p:cxnSp>
      <p:grpSp>
        <p:nvGrpSpPr>
          <p:cNvPr id="4" name="Group 3">
            <a:extLst>
              <a:ext uri="{FF2B5EF4-FFF2-40B4-BE49-F238E27FC236}">
                <a16:creationId xmlns:a16="http://schemas.microsoft.com/office/drawing/2014/main" id="{F5C0CC55-7214-C4DD-E660-12E18C28A1DF}"/>
              </a:ext>
            </a:extLst>
          </p:cNvPr>
          <p:cNvGrpSpPr/>
          <p:nvPr/>
        </p:nvGrpSpPr>
        <p:grpSpPr>
          <a:xfrm>
            <a:off x="4358608" y="508928"/>
            <a:ext cx="6997648" cy="5693866"/>
            <a:chOff x="4358608" y="508928"/>
            <a:chExt cx="6997648" cy="5693866"/>
          </a:xfrm>
        </p:grpSpPr>
        <p:sp>
          <p:nvSpPr>
            <p:cNvPr id="8" name="TextBox 7">
              <a:extLst>
                <a:ext uri="{FF2B5EF4-FFF2-40B4-BE49-F238E27FC236}">
                  <a16:creationId xmlns:a16="http://schemas.microsoft.com/office/drawing/2014/main" id="{B6C64EF7-2798-1AFF-7090-EF39149192B9}"/>
                </a:ext>
              </a:extLst>
            </p:cNvPr>
            <p:cNvSpPr txBox="1"/>
            <p:nvPr/>
          </p:nvSpPr>
          <p:spPr>
            <a:xfrm>
              <a:off x="5100367" y="508928"/>
              <a:ext cx="6255889" cy="5693866"/>
            </a:xfrm>
            <a:prstGeom prst="rect">
              <a:avLst/>
            </a:prstGeom>
            <a:noFill/>
          </p:spPr>
          <p:txBody>
            <a:bodyPr wrap="square" rtlCol="0">
              <a:spAutoFit/>
            </a:bodyPr>
            <a:lstStyle/>
            <a:p>
              <a:r>
                <a:rPr lang="en-US" sz="2800" dirty="0" err="1">
                  <a:latin typeface="Arial" panose="020B0604020202020204" pitchFamily="34" charset="0"/>
                  <a:cs typeface="Arial" panose="020B0604020202020204" pitchFamily="34" charset="0"/>
                </a:rPr>
                <a:t>Tổng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quan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về</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đề</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tài</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a:latin typeface="Arial" panose="020B0604020202020204" pitchFamily="34" charset="0"/>
                  <a:cs typeface="Arial" panose="020B0604020202020204" pitchFamily="34" charset="0"/>
                </a:rPr>
                <a:t>Lý do </a:t>
              </a:r>
              <a:r>
                <a:rPr lang="en-US" sz="2800" dirty="0" err="1">
                  <a:latin typeface="Arial" panose="020B0604020202020204" pitchFamily="34" charset="0"/>
                  <a:cs typeface="Arial" panose="020B0604020202020204" pitchFamily="34" charset="0"/>
                </a:rPr>
                <a:t>chọn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đề</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tài</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err="1">
                  <a:latin typeface="Arial" panose="020B0604020202020204" pitchFamily="34" charset="0"/>
                  <a:cs typeface="Arial" panose="020B0604020202020204" pitchFamily="34" charset="0"/>
                </a:rPr>
                <a:t>Cơ</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sở</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lý</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thuyết</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err="1">
                  <a:latin typeface="Arial" panose="020B0604020202020204" pitchFamily="34" charset="0"/>
                  <a:cs typeface="Arial" panose="020B0604020202020204" pitchFamily="34" charset="0"/>
                </a:rPr>
                <a:t>Khái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về</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bài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toán</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bước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thực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hiện</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thực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hiện</a:t>
              </a:r>
              <a:endParaRPr lang="en-US" sz="2800" dirty="0">
                <a:latin typeface="Arial" panose="020B0604020202020204" pitchFamily="34" charset="0"/>
                <a:cs typeface="Arial" panose="020B0604020202020204" pitchFamily="34" charset="0"/>
              </a:endParaRPr>
            </a:p>
            <a:p>
              <a:endParaRPr lang="en-US" sz="2800" dirty="0">
                <a:latin typeface="Arial" panose="020B0604020202020204" pitchFamily="34" charset="0"/>
                <a:cs typeface="Arial" panose="020B0604020202020204" pitchFamily="34" charset="0"/>
              </a:endParaRPr>
            </a:p>
            <a:p>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hướng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triển</a:t>
              </a:r>
              <a:endParaRPr lang="en-US" sz="2800" dirty="0">
                <a:latin typeface="Arial" panose="020B0604020202020204" pitchFamily="34" charset="0"/>
                <a:cs typeface="Arial" panose="020B0604020202020204" pitchFamily="34" charset="0"/>
              </a:endParaRPr>
            </a:p>
          </p:txBody>
        </p:sp>
        <p:cxnSp>
          <p:nvCxnSpPr>
            <p:cNvPr id="19" name="Straight Connector 18">
              <a:extLst>
                <a:ext uri="{FF2B5EF4-FFF2-40B4-BE49-F238E27FC236}">
                  <a16:creationId xmlns:a16="http://schemas.microsoft.com/office/drawing/2014/main" id="{AFD72BD1-423C-8ABE-6169-D648F4862EBD}"/>
                </a:ext>
              </a:extLst>
            </p:cNvPr>
            <p:cNvCxnSpPr/>
            <p:nvPr/>
          </p:nvCxnSpPr>
          <p:spPr>
            <a:xfrm>
              <a:off x="4876800" y="581189"/>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8BD862DA-A41C-580F-B402-75787553238F}"/>
                </a:ext>
              </a:extLst>
            </p:cNvPr>
            <p:cNvCxnSpPr/>
            <p:nvPr/>
          </p:nvCxnSpPr>
          <p:spPr>
            <a:xfrm>
              <a:off x="4891548" y="1421847"/>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3FC177DE-C104-9299-726C-528C9B7CB194}"/>
                </a:ext>
              </a:extLst>
            </p:cNvPr>
            <p:cNvCxnSpPr/>
            <p:nvPr/>
          </p:nvCxnSpPr>
          <p:spPr>
            <a:xfrm>
              <a:off x="4906296" y="2262505"/>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27D0C8FA-92DA-20C1-628A-D1FAB2A1F9EF}"/>
                </a:ext>
              </a:extLst>
            </p:cNvPr>
            <p:cNvCxnSpPr/>
            <p:nvPr/>
          </p:nvCxnSpPr>
          <p:spPr>
            <a:xfrm>
              <a:off x="4921044" y="3103163"/>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3EFE5D84-5420-4E09-59D6-835C15725ED3}"/>
                </a:ext>
              </a:extLst>
            </p:cNvPr>
            <p:cNvCxnSpPr/>
            <p:nvPr/>
          </p:nvCxnSpPr>
          <p:spPr>
            <a:xfrm>
              <a:off x="4935792" y="3943821"/>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76296063-98D7-1BAA-88E3-DCDF1BD45046}"/>
                </a:ext>
              </a:extLst>
            </p:cNvPr>
            <p:cNvCxnSpPr/>
            <p:nvPr/>
          </p:nvCxnSpPr>
          <p:spPr>
            <a:xfrm>
              <a:off x="4950540" y="4784479"/>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B834B923-24AE-0301-D632-BEEB5CE6D6B5}"/>
                </a:ext>
              </a:extLst>
            </p:cNvPr>
            <p:cNvSpPr txBox="1"/>
            <p:nvPr/>
          </p:nvSpPr>
          <p:spPr>
            <a:xfrm>
              <a:off x="4363411" y="595937"/>
              <a:ext cx="319318" cy="2031325"/>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1</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2</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3</a:t>
              </a:r>
            </a:p>
          </p:txBody>
        </p:sp>
        <p:sp>
          <p:nvSpPr>
            <p:cNvPr id="26" name="TextBox 25">
              <a:extLst>
                <a:ext uri="{FF2B5EF4-FFF2-40B4-BE49-F238E27FC236}">
                  <a16:creationId xmlns:a16="http://schemas.microsoft.com/office/drawing/2014/main" id="{45E51606-9743-2679-AB6E-C8991FAEE3F9}"/>
                </a:ext>
              </a:extLst>
            </p:cNvPr>
            <p:cNvSpPr txBox="1"/>
            <p:nvPr/>
          </p:nvSpPr>
          <p:spPr>
            <a:xfrm>
              <a:off x="4373356" y="3136612"/>
              <a:ext cx="319318" cy="2031325"/>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4</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5</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6</a:t>
              </a:r>
            </a:p>
          </p:txBody>
        </p:sp>
        <p:cxnSp>
          <p:nvCxnSpPr>
            <p:cNvPr id="2" name="Straight Connector 1">
              <a:extLst>
                <a:ext uri="{FF2B5EF4-FFF2-40B4-BE49-F238E27FC236}">
                  <a16:creationId xmlns:a16="http://schemas.microsoft.com/office/drawing/2014/main" id="{A0DE9789-7C23-8B1D-824F-1E8DAF8BBBBF}"/>
                </a:ext>
              </a:extLst>
            </p:cNvPr>
            <p:cNvCxnSpPr/>
            <p:nvPr/>
          </p:nvCxnSpPr>
          <p:spPr>
            <a:xfrm>
              <a:off x="4950540" y="5674298"/>
              <a:ext cx="0" cy="383458"/>
            </a:xfrm>
            <a:prstGeom prst="line">
              <a:avLst/>
            </a:prstGeom>
            <a:effectLst>
              <a:outerShdw blurRad="50800" dist="38100" dir="18900000" algn="bl" rotWithShape="0">
                <a:prstClr val="black">
                  <a:alpha val="40000"/>
                </a:prstClr>
              </a:outerShdw>
            </a:effectLst>
          </p:spPr>
          <p:style>
            <a:lnRef idx="1">
              <a:schemeClr val="dk1"/>
            </a:lnRef>
            <a:fillRef idx="0">
              <a:schemeClr val="dk1"/>
            </a:fillRef>
            <a:effectRef idx="0">
              <a:schemeClr val="dk1"/>
            </a:effectRef>
            <a:fontRef idx="minor">
              <a:schemeClr val="tx1"/>
            </a:fontRef>
          </p:style>
        </p:cxnSp>
        <p:sp>
          <p:nvSpPr>
            <p:cNvPr id="3" name="TextBox 2">
              <a:extLst>
                <a:ext uri="{FF2B5EF4-FFF2-40B4-BE49-F238E27FC236}">
                  <a16:creationId xmlns:a16="http://schemas.microsoft.com/office/drawing/2014/main" id="{0F636714-BFC3-8129-6D55-58B624AAE582}"/>
                </a:ext>
              </a:extLst>
            </p:cNvPr>
            <p:cNvSpPr txBox="1"/>
            <p:nvPr/>
          </p:nvSpPr>
          <p:spPr>
            <a:xfrm>
              <a:off x="4358608" y="5681361"/>
              <a:ext cx="31931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7</a:t>
              </a:r>
            </a:p>
          </p:txBody>
        </p:sp>
      </p:grpSp>
    </p:spTree>
    <p:extLst>
      <p:ext uri="{BB962C8B-B14F-4D97-AF65-F5344CB8AC3E}">
        <p14:creationId xmlns:p14="http://schemas.microsoft.com/office/powerpoint/2010/main" val="1944867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AE3E3"/>
        </a:solidFill>
        <a:effectLst/>
      </p:bgPr>
    </p:bg>
    <p:spTree>
      <p:nvGrpSpPr>
        <p:cNvPr id="1" name="">
          <a:extLst>
            <a:ext uri="{FF2B5EF4-FFF2-40B4-BE49-F238E27FC236}">
              <a16:creationId xmlns:a16="http://schemas.microsoft.com/office/drawing/2014/main" id="{38D1408D-8D0A-B555-BDC7-E4546326B30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AD6620C-E88C-1EA8-133B-E1638FED86D1}"/>
              </a:ext>
            </a:extLst>
          </p:cNvPr>
          <p:cNvSpPr txBox="1"/>
          <p:nvPr/>
        </p:nvSpPr>
        <p:spPr>
          <a:xfrm>
            <a:off x="1406013" y="373626"/>
            <a:ext cx="3814916"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1. </a:t>
            </a:r>
            <a:r>
              <a:rPr lang="en-US" sz="2400" b="1" dirty="0" err="1">
                <a:latin typeface="Arial" panose="020B0604020202020204" pitchFamily="34" charset="0"/>
                <a:cs typeface="Arial" panose="020B0604020202020204" pitchFamily="34" charset="0"/>
              </a:rPr>
              <a:t>Tổng</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quan</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về</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đề</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tài</a:t>
            </a:r>
            <a:endParaRPr lang="en-US" sz="2400" b="1" dirty="0">
              <a:latin typeface="Arial" panose="020B0604020202020204" pitchFamily="34" charset="0"/>
              <a:cs typeface="Arial" panose="020B0604020202020204" pitchFamily="34" charset="0"/>
            </a:endParaRPr>
          </a:p>
        </p:txBody>
      </p:sp>
      <p:pic>
        <p:nvPicPr>
          <p:cNvPr id="4" name="Picture 3" descr="A hand touching a digital screen&#10;&#10;Description automatically generated">
            <a:extLst>
              <a:ext uri="{FF2B5EF4-FFF2-40B4-BE49-F238E27FC236}">
                <a16:creationId xmlns:a16="http://schemas.microsoft.com/office/drawing/2014/main" id="{C0D9DD74-0D1D-2575-7628-A6165DB5BFD2}"/>
              </a:ext>
            </a:extLst>
          </p:cNvPr>
          <p:cNvPicPr>
            <a:picLocks noChangeAspect="1"/>
          </p:cNvPicPr>
          <p:nvPr/>
        </p:nvPicPr>
        <p:blipFill>
          <a:blip r:embed="rId2"/>
          <a:stretch>
            <a:fillRect/>
          </a:stretch>
        </p:blipFill>
        <p:spPr>
          <a:xfrm>
            <a:off x="6174657" y="2925237"/>
            <a:ext cx="2199866" cy="1510356"/>
          </a:xfrm>
          <a:prstGeom prst="rect">
            <a:avLst/>
          </a:prstGeom>
        </p:spPr>
      </p:pic>
      <p:pic>
        <p:nvPicPr>
          <p:cNvPr id="8" name="Picture 7" descr="A graphic of a person climbing up stairs&#10;&#10;Description automatically generated">
            <a:extLst>
              <a:ext uri="{FF2B5EF4-FFF2-40B4-BE49-F238E27FC236}">
                <a16:creationId xmlns:a16="http://schemas.microsoft.com/office/drawing/2014/main" id="{6A93BD47-5C85-6DB7-5AC4-1FDD1455534F}"/>
              </a:ext>
            </a:extLst>
          </p:cNvPr>
          <p:cNvPicPr>
            <a:picLocks noChangeAspect="1"/>
          </p:cNvPicPr>
          <p:nvPr/>
        </p:nvPicPr>
        <p:blipFill>
          <a:blip r:embed="rId3"/>
          <a:srcRect b="21171"/>
          <a:stretch/>
        </p:blipFill>
        <p:spPr>
          <a:xfrm>
            <a:off x="3442447" y="1164065"/>
            <a:ext cx="2142275" cy="1636658"/>
          </a:xfrm>
          <a:prstGeom prst="rect">
            <a:avLst/>
          </a:prstGeom>
        </p:spPr>
      </p:pic>
      <p:cxnSp>
        <p:nvCxnSpPr>
          <p:cNvPr id="10" name="Straight Connector 9">
            <a:extLst>
              <a:ext uri="{FF2B5EF4-FFF2-40B4-BE49-F238E27FC236}">
                <a16:creationId xmlns:a16="http://schemas.microsoft.com/office/drawing/2014/main" id="{238BE2F2-A051-7E20-698B-4D0B380CB4E7}"/>
              </a:ext>
            </a:extLst>
          </p:cNvPr>
          <p:cNvCxnSpPr>
            <a:cxnSpLocks/>
          </p:cNvCxnSpPr>
          <p:nvPr/>
        </p:nvCxnSpPr>
        <p:spPr>
          <a:xfrm>
            <a:off x="5732206" y="1290433"/>
            <a:ext cx="0" cy="5161935"/>
          </a:xfrm>
          <a:prstGeom prst="line">
            <a:avLst/>
          </a:prstGeom>
          <a:ln w="38100"/>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60C02968-0451-B58F-F596-3C81191D2767}"/>
              </a:ext>
            </a:extLst>
          </p:cNvPr>
          <p:cNvCxnSpPr>
            <a:cxnSpLocks/>
          </p:cNvCxnSpPr>
          <p:nvPr/>
        </p:nvCxnSpPr>
        <p:spPr>
          <a:xfrm>
            <a:off x="5309418" y="1896608"/>
            <a:ext cx="422788"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4466E4FA-259E-D1CB-BD07-4379C0B918D1}"/>
              </a:ext>
            </a:extLst>
          </p:cNvPr>
          <p:cNvCxnSpPr>
            <a:cxnSpLocks/>
          </p:cNvCxnSpPr>
          <p:nvPr/>
        </p:nvCxnSpPr>
        <p:spPr>
          <a:xfrm>
            <a:off x="5732206" y="3696929"/>
            <a:ext cx="442451"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D424CA8C-A810-C472-61B1-89998DDA9BDE}"/>
              </a:ext>
            </a:extLst>
          </p:cNvPr>
          <p:cNvCxnSpPr>
            <a:cxnSpLocks/>
          </p:cNvCxnSpPr>
          <p:nvPr/>
        </p:nvCxnSpPr>
        <p:spPr>
          <a:xfrm>
            <a:off x="5309418" y="5623034"/>
            <a:ext cx="422788" cy="0"/>
          </a:xfrm>
          <a:prstGeom prst="line">
            <a:avLst/>
          </a:prstGeom>
          <a:ln w="38100"/>
        </p:spPr>
        <p:style>
          <a:lnRef idx="1">
            <a:schemeClr val="dk1"/>
          </a:lnRef>
          <a:fillRef idx="0">
            <a:schemeClr val="dk1"/>
          </a:fillRef>
          <a:effectRef idx="0">
            <a:schemeClr val="dk1"/>
          </a:effectRef>
          <a:fontRef idx="minor">
            <a:schemeClr val="tx1"/>
          </a:fontRef>
        </p:style>
      </p:cxnSp>
      <p:sp>
        <p:nvSpPr>
          <p:cNvPr id="19" name="TextBox 18">
            <a:extLst>
              <a:ext uri="{FF2B5EF4-FFF2-40B4-BE49-F238E27FC236}">
                <a16:creationId xmlns:a16="http://schemas.microsoft.com/office/drawing/2014/main" id="{3FC207C0-1125-CDA1-E7C5-D9B1BB7BE728}"/>
              </a:ext>
            </a:extLst>
          </p:cNvPr>
          <p:cNvSpPr txBox="1"/>
          <p:nvPr/>
        </p:nvSpPr>
        <p:spPr>
          <a:xfrm>
            <a:off x="294967" y="1243730"/>
            <a:ext cx="3362633" cy="1477328"/>
          </a:xfrm>
          <a:prstGeom prst="rect">
            <a:avLst/>
          </a:prstGeom>
          <a:noFill/>
        </p:spPr>
        <p:txBody>
          <a:bodyPr wrap="square" rtlCol="0">
            <a:spAutoFit/>
          </a:bodyPr>
          <a:lstStyle/>
          <a:p>
            <a:pPr algn="just"/>
            <a:r>
              <a:rPr lang="vi-VN" dirty="0">
                <a:latin typeface="Arial" panose="020B0604020202020204" pitchFamily="34" charset="0"/>
                <a:cs typeface="Arial" panose="020B0604020202020204" pitchFamily="34" charset="0"/>
              </a:rPr>
              <a:t>Là một trò chơi cổ điển với lối chơi chiến thuật, </a:t>
            </a:r>
            <a:r>
              <a:rPr lang="vi-VN" dirty="0" err="1">
                <a:latin typeface="Arial" panose="020B0604020202020204" pitchFamily="34" charset="0"/>
                <a:cs typeface="Arial" panose="020B0604020202020204" pitchFamily="34" charset="0"/>
              </a:rPr>
              <a:t>Game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Lines</a:t>
            </a:r>
            <a:r>
              <a:rPr lang="vi-VN" dirty="0">
                <a:latin typeface="Arial" panose="020B0604020202020204" pitchFamily="34" charset="0"/>
                <a:cs typeface="Arial" panose="020B0604020202020204" pitchFamily="34" charset="0"/>
              </a:rPr>
              <a:t> cần được làm mới để duy trì sức hút trong bối cảnh công nghệ phát triển nhanh chóng</a:t>
            </a:r>
            <a:r>
              <a:rPr lang="en-US" dirty="0">
                <a:latin typeface="Arial" panose="020B0604020202020204" pitchFamily="34" charset="0"/>
                <a:cs typeface="Arial" panose="020B0604020202020204" pitchFamily="34" charset="0"/>
              </a:rPr>
              <a:t>.</a:t>
            </a:r>
          </a:p>
        </p:txBody>
      </p:sp>
      <p:sp>
        <p:nvSpPr>
          <p:cNvPr id="20" name="TextBox 19">
            <a:extLst>
              <a:ext uri="{FF2B5EF4-FFF2-40B4-BE49-F238E27FC236}">
                <a16:creationId xmlns:a16="http://schemas.microsoft.com/office/drawing/2014/main" id="{7C4D826B-64A8-59FB-DFF0-EA9B34EACB5D}"/>
              </a:ext>
            </a:extLst>
          </p:cNvPr>
          <p:cNvSpPr txBox="1"/>
          <p:nvPr/>
        </p:nvSpPr>
        <p:spPr>
          <a:xfrm>
            <a:off x="8482677" y="2958265"/>
            <a:ext cx="3365193" cy="1200329"/>
          </a:xfrm>
          <a:prstGeom prst="rect">
            <a:avLst/>
          </a:prstGeom>
          <a:noFill/>
        </p:spPr>
        <p:txBody>
          <a:bodyPr wrap="square" rtlCol="0">
            <a:spAutoFit/>
          </a:bodyPr>
          <a:lstStyle/>
          <a:p>
            <a:pPr algn="just"/>
            <a:r>
              <a:rPr lang="vi-VN" dirty="0">
                <a:latin typeface="Arial" panose="020B0604020202020204" pitchFamily="34" charset="0"/>
                <a:cs typeface="Arial" panose="020B0604020202020204" pitchFamily="34" charset="0"/>
              </a:rPr>
              <a:t>Sử dụng </a:t>
            </a:r>
            <a:r>
              <a:rPr lang="en-US" dirty="0" err="1">
                <a:latin typeface="Arial" panose="020B0604020202020204" pitchFamily="34" charset="0"/>
                <a:cs typeface="Arial" panose="020B0604020202020204" pitchFamily="34" charset="0"/>
              </a:rPr>
              <a:t>thư</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viện</a:t>
            </a:r>
            <a:r>
              <a:rPr lang="en-US"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MediaPipe</a:t>
            </a:r>
            <a:r>
              <a:rPr lang="en-US" dirty="0">
                <a:latin typeface="Arial" panose="020B0604020202020204" pitchFamily="34" charset="0"/>
                <a:cs typeface="Arial" panose="020B0604020202020204" pitchFamily="34" charset="0"/>
              </a:rPr>
              <a:t> </a:t>
            </a:r>
            <a:r>
              <a:rPr lang="vi-VN" dirty="0">
                <a:latin typeface="Arial" panose="020B0604020202020204" pitchFamily="34" charset="0"/>
                <a:cs typeface="Arial" panose="020B0604020202020204" pitchFamily="34" charset="0"/>
              </a:rPr>
              <a:t>để nhận diện cử chỉ tay, giúp mang đến trải nghiệm tương tác tự nhiên, độc đáo</a:t>
            </a:r>
            <a:r>
              <a:rPr lang="en-US" dirty="0">
                <a:latin typeface="Arial" panose="020B0604020202020204" pitchFamily="34" charset="0"/>
                <a:cs typeface="Arial" panose="020B0604020202020204" pitchFamily="34" charset="0"/>
              </a:rPr>
              <a:t>.</a:t>
            </a:r>
          </a:p>
        </p:txBody>
      </p:sp>
      <p:sp>
        <p:nvSpPr>
          <p:cNvPr id="24" name="TextBox 23">
            <a:extLst>
              <a:ext uri="{FF2B5EF4-FFF2-40B4-BE49-F238E27FC236}">
                <a16:creationId xmlns:a16="http://schemas.microsoft.com/office/drawing/2014/main" id="{86585B63-6D50-0F53-D182-C1C9878D240E}"/>
              </a:ext>
            </a:extLst>
          </p:cNvPr>
          <p:cNvSpPr txBox="1"/>
          <p:nvPr/>
        </p:nvSpPr>
        <p:spPr>
          <a:xfrm>
            <a:off x="449485" y="4816772"/>
            <a:ext cx="3205313" cy="1754326"/>
          </a:xfrm>
          <a:prstGeom prst="rect">
            <a:avLst/>
          </a:prstGeom>
          <a:noFill/>
        </p:spPr>
        <p:txBody>
          <a:bodyPr wrap="square" rtlCol="0">
            <a:spAutoFit/>
          </a:bodyPr>
          <a:lstStyle/>
          <a:p>
            <a:pPr algn="just"/>
            <a:r>
              <a:rPr lang="vi-VN" dirty="0">
                <a:latin typeface="Arial" panose="020B0604020202020204" pitchFamily="34" charset="0"/>
                <a:cs typeface="Arial" panose="020B0604020202020204" pitchFamily="34" charset="0"/>
              </a:rPr>
              <a:t>Đóng góp vào xu hướng ứng dụng AI trong lĩnh vực giải trí, đồng thời mở ra cơ hội nghiên cứu và phát triển các trò chơi tương tác không chạm trong tương lai.</a:t>
            </a:r>
            <a:endParaRPr lang="en-US" dirty="0">
              <a:latin typeface="Arial" panose="020B0604020202020204" pitchFamily="34" charset="0"/>
              <a:cs typeface="Arial" panose="020B0604020202020204" pitchFamily="34" charset="0"/>
            </a:endParaRPr>
          </a:p>
        </p:txBody>
      </p:sp>
      <p:pic>
        <p:nvPicPr>
          <p:cNvPr id="26" name="Picture 25" descr="A black background with a black square&#10;&#10;Description automatically generated with medium confidence">
            <a:extLst>
              <a:ext uri="{FF2B5EF4-FFF2-40B4-BE49-F238E27FC236}">
                <a16:creationId xmlns:a16="http://schemas.microsoft.com/office/drawing/2014/main" id="{311EDA94-826E-4117-2942-38E094F6502D}"/>
              </a:ext>
            </a:extLst>
          </p:cNvPr>
          <p:cNvPicPr>
            <a:picLocks noChangeAspect="1"/>
          </p:cNvPicPr>
          <p:nvPr/>
        </p:nvPicPr>
        <p:blipFill>
          <a:blip r:embed="rId4"/>
          <a:stretch>
            <a:fillRect/>
          </a:stretch>
        </p:blipFill>
        <p:spPr>
          <a:xfrm>
            <a:off x="3821678" y="4931128"/>
            <a:ext cx="1383812" cy="1383812"/>
          </a:xfrm>
          <a:prstGeom prst="rect">
            <a:avLst/>
          </a:prstGeom>
        </p:spPr>
      </p:pic>
    </p:spTree>
    <p:extLst>
      <p:ext uri="{BB962C8B-B14F-4D97-AF65-F5344CB8AC3E}">
        <p14:creationId xmlns:p14="http://schemas.microsoft.com/office/powerpoint/2010/main" val="9212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ppt_x"/>
                                          </p:val>
                                        </p:tav>
                                        <p:tav tm="100000">
                                          <p:val>
                                            <p:strVal val="#ppt_x"/>
                                          </p:val>
                                        </p:tav>
                                      </p:tavLst>
                                    </p:anim>
                                    <p:anim calcmode="lin" valueType="num">
                                      <p:cBhvr additive="base">
                                        <p:cTn id="12"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anim calcmode="lin" valueType="num">
                                      <p:cBhvr additive="base">
                                        <p:cTn id="21" dur="500" fill="hold"/>
                                        <p:tgtEl>
                                          <p:spTgt spid="20"/>
                                        </p:tgtEl>
                                        <p:attrNameLst>
                                          <p:attrName>ppt_x</p:attrName>
                                        </p:attrNameLst>
                                      </p:cBhvr>
                                      <p:tavLst>
                                        <p:tav tm="0">
                                          <p:val>
                                            <p:strVal val="#ppt_x"/>
                                          </p:val>
                                        </p:tav>
                                        <p:tav tm="100000">
                                          <p:val>
                                            <p:strVal val="#ppt_x"/>
                                          </p:val>
                                        </p:tav>
                                      </p:tavLst>
                                    </p:anim>
                                    <p:anim calcmode="lin" valueType="num">
                                      <p:cBhvr additive="base">
                                        <p:cTn id="22"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fill="hold"/>
                                        <p:tgtEl>
                                          <p:spTgt spid="24"/>
                                        </p:tgtEl>
                                        <p:attrNameLst>
                                          <p:attrName>ppt_x</p:attrName>
                                        </p:attrNameLst>
                                      </p:cBhvr>
                                      <p:tavLst>
                                        <p:tav tm="0">
                                          <p:val>
                                            <p:strVal val="#ppt_x"/>
                                          </p:val>
                                        </p:tav>
                                        <p:tav tm="100000">
                                          <p:val>
                                            <p:strVal val="#ppt_x"/>
                                          </p:val>
                                        </p:tav>
                                      </p:tavLst>
                                    </p:anim>
                                    <p:anim calcmode="lin" valueType="num">
                                      <p:cBhvr additive="base">
                                        <p:cTn id="28" dur="500" fill="hold"/>
                                        <p:tgtEl>
                                          <p:spTgt spid="24"/>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26"/>
                                        </p:tgtEl>
                                        <p:attrNameLst>
                                          <p:attrName>style.visibility</p:attrName>
                                        </p:attrNameLst>
                                      </p:cBhvr>
                                      <p:to>
                                        <p:strVal val="visible"/>
                                      </p:to>
                                    </p:set>
                                    <p:anim calcmode="lin" valueType="num">
                                      <p:cBhvr additive="base">
                                        <p:cTn id="31" dur="500" fill="hold"/>
                                        <p:tgtEl>
                                          <p:spTgt spid="26"/>
                                        </p:tgtEl>
                                        <p:attrNameLst>
                                          <p:attrName>ppt_x</p:attrName>
                                        </p:attrNameLst>
                                      </p:cBhvr>
                                      <p:tavLst>
                                        <p:tav tm="0">
                                          <p:val>
                                            <p:strVal val="#ppt_x"/>
                                          </p:val>
                                        </p:tav>
                                        <p:tav tm="100000">
                                          <p:val>
                                            <p:strVal val="#ppt_x"/>
                                          </p:val>
                                        </p:tav>
                                      </p:tavLst>
                                    </p:anim>
                                    <p:anim calcmode="lin" valueType="num">
                                      <p:cBhvr additive="base">
                                        <p:cTn id="32"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AE3E3"/>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982421E-DAA8-5122-DD5D-E33C96219782}"/>
              </a:ext>
            </a:extLst>
          </p:cNvPr>
          <p:cNvSpPr txBox="1"/>
          <p:nvPr/>
        </p:nvSpPr>
        <p:spPr>
          <a:xfrm>
            <a:off x="1396180" y="334297"/>
            <a:ext cx="3254477"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2. Lý do </a:t>
            </a:r>
            <a:r>
              <a:rPr lang="en-US" sz="2400" b="1" dirty="0" err="1">
                <a:latin typeface="Arial" panose="020B0604020202020204" pitchFamily="34" charset="0"/>
                <a:cs typeface="Arial" panose="020B0604020202020204" pitchFamily="34" charset="0"/>
              </a:rPr>
              <a:t>chọn</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đề</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tài</a:t>
            </a:r>
            <a:endParaRPr lang="en-US" sz="2400" b="1" dirty="0">
              <a:latin typeface="Arial" panose="020B0604020202020204" pitchFamily="34" charset="0"/>
              <a:cs typeface="Arial" panose="020B0604020202020204" pitchFamily="34" charset="0"/>
            </a:endParaRPr>
          </a:p>
        </p:txBody>
      </p:sp>
      <p:grpSp>
        <p:nvGrpSpPr>
          <p:cNvPr id="45" name="Group 44">
            <a:extLst>
              <a:ext uri="{FF2B5EF4-FFF2-40B4-BE49-F238E27FC236}">
                <a16:creationId xmlns:a16="http://schemas.microsoft.com/office/drawing/2014/main" id="{FEEDC367-0367-615B-38E9-C36917FF6F33}"/>
              </a:ext>
            </a:extLst>
          </p:cNvPr>
          <p:cNvGrpSpPr/>
          <p:nvPr/>
        </p:nvGrpSpPr>
        <p:grpSpPr>
          <a:xfrm>
            <a:off x="445264" y="4916129"/>
            <a:ext cx="1157418" cy="894735"/>
            <a:chOff x="353961" y="5240594"/>
            <a:chExt cx="1157418" cy="894735"/>
          </a:xfrm>
          <a:solidFill>
            <a:schemeClr val="accent3">
              <a:lumMod val="60000"/>
              <a:lumOff val="40000"/>
            </a:schemeClr>
          </a:solidFill>
        </p:grpSpPr>
        <p:sp>
          <p:nvSpPr>
            <p:cNvPr id="43" name="Arrow: Chevron 42">
              <a:extLst>
                <a:ext uri="{FF2B5EF4-FFF2-40B4-BE49-F238E27FC236}">
                  <a16:creationId xmlns:a16="http://schemas.microsoft.com/office/drawing/2014/main" id="{70A8888A-3EB9-D59E-2D25-6F8AD3A3E1F3}"/>
                </a:ext>
              </a:extLst>
            </p:cNvPr>
            <p:cNvSpPr/>
            <p:nvPr/>
          </p:nvSpPr>
          <p:spPr>
            <a:xfrm>
              <a:off x="353961" y="5240594"/>
              <a:ext cx="670012" cy="894735"/>
            </a:xfrm>
            <a:prstGeom prst="chevr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panose="020B0604020202020204" pitchFamily="34" charset="0"/>
                <a:cs typeface="Arial" panose="020B0604020202020204" pitchFamily="34" charset="0"/>
              </a:endParaRPr>
            </a:p>
          </p:txBody>
        </p:sp>
        <p:sp>
          <p:nvSpPr>
            <p:cNvPr id="44" name="Arrow: Chevron 43">
              <a:extLst>
                <a:ext uri="{FF2B5EF4-FFF2-40B4-BE49-F238E27FC236}">
                  <a16:creationId xmlns:a16="http://schemas.microsoft.com/office/drawing/2014/main" id="{80AB8BD6-9B17-F0D9-D6AB-C99D499241D9}"/>
                </a:ext>
              </a:extLst>
            </p:cNvPr>
            <p:cNvSpPr/>
            <p:nvPr/>
          </p:nvSpPr>
          <p:spPr>
            <a:xfrm>
              <a:off x="841367" y="5240594"/>
              <a:ext cx="670012" cy="894735"/>
            </a:xfrm>
            <a:prstGeom prst="chevron">
              <a:avLst/>
            </a:prstGeom>
            <a:gr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Arial" panose="020B0604020202020204" pitchFamily="34" charset="0"/>
                <a:cs typeface="Arial" panose="020B0604020202020204" pitchFamily="34" charset="0"/>
              </a:endParaRPr>
            </a:p>
          </p:txBody>
        </p:sp>
      </p:grpSp>
      <p:sp>
        <p:nvSpPr>
          <p:cNvPr id="46" name="TextBox 45">
            <a:extLst>
              <a:ext uri="{FF2B5EF4-FFF2-40B4-BE49-F238E27FC236}">
                <a16:creationId xmlns:a16="http://schemas.microsoft.com/office/drawing/2014/main" id="{5E960B9C-D2CF-E997-4E39-97C4D10D693E}"/>
              </a:ext>
            </a:extLst>
          </p:cNvPr>
          <p:cNvSpPr txBox="1"/>
          <p:nvPr/>
        </p:nvSpPr>
        <p:spPr>
          <a:xfrm>
            <a:off x="1718436" y="4954559"/>
            <a:ext cx="9696816" cy="923330"/>
          </a:xfrm>
          <a:prstGeom prst="rect">
            <a:avLst/>
          </a:prstGeom>
          <a:noFill/>
        </p:spPr>
        <p:txBody>
          <a:bodyPr wrap="square" rtlCol="0">
            <a:spAutoFit/>
          </a:bodyPr>
          <a:lstStyle/>
          <a:p>
            <a:r>
              <a:rPr lang="vi-VN" dirty="0">
                <a:latin typeface="Arial" panose="020B0604020202020204" pitchFamily="34" charset="0"/>
                <a:cs typeface="Arial" panose="020B0604020202020204" pitchFamily="34" charset="0"/>
              </a:rPr>
              <a:t>Phát triển </a:t>
            </a:r>
            <a:r>
              <a:rPr lang="en-US" dirty="0">
                <a:latin typeface="Arial" panose="020B0604020202020204" pitchFamily="34" charset="0"/>
                <a:cs typeface="Arial" panose="020B0604020202020204" pitchFamily="34" charset="0"/>
              </a:rPr>
              <a:t>g</a:t>
            </a:r>
            <a:r>
              <a:rPr lang="vi-VN" dirty="0" err="1">
                <a:latin typeface="Arial" panose="020B0604020202020204" pitchFamily="34" charset="0"/>
                <a:cs typeface="Arial" panose="020B0604020202020204" pitchFamily="34" charset="0"/>
              </a:rPr>
              <a:t>ame</a:t>
            </a:r>
            <a:r>
              <a:rPr lang="vi-VN" dirty="0">
                <a:latin typeface="Arial" panose="020B0604020202020204" pitchFamily="34" charset="0"/>
                <a:cs typeface="Arial" panose="020B0604020202020204" pitchFamily="34" charset="0"/>
              </a:rPr>
              <a:t> </a:t>
            </a:r>
            <a:r>
              <a:rPr lang="vi-VN" dirty="0" err="1">
                <a:latin typeface="Arial" panose="020B0604020202020204" pitchFamily="34" charset="0"/>
                <a:cs typeface="Arial" panose="020B0604020202020204" pitchFamily="34" charset="0"/>
              </a:rPr>
              <a:t>Lines</a:t>
            </a:r>
            <a:r>
              <a:rPr lang="vi-VN" dirty="0">
                <a:latin typeface="Arial" panose="020B0604020202020204" pitchFamily="34" charset="0"/>
                <a:cs typeface="Arial" panose="020B0604020202020204" pitchFamily="34" charset="0"/>
              </a:rPr>
              <a:t> trên nền tảng </a:t>
            </a:r>
            <a:r>
              <a:rPr lang="vi-VN" dirty="0" err="1">
                <a:latin typeface="Arial" panose="020B0604020202020204" pitchFamily="34" charset="0"/>
                <a:cs typeface="Arial" panose="020B0604020202020204" pitchFamily="34" charset="0"/>
              </a:rPr>
              <a:t>web</a:t>
            </a:r>
            <a:r>
              <a:rPr lang="vi-VN" dirty="0">
                <a:latin typeface="Arial" panose="020B0604020202020204" pitchFamily="34" charset="0"/>
                <a:cs typeface="Arial" panose="020B0604020202020204" pitchFamily="34" charset="0"/>
              </a:rPr>
              <a:t> với tính năng điều khiển bằng cử chỉ tay sử dụng công nghệ </a:t>
            </a:r>
            <a:r>
              <a:rPr lang="vi-VN" dirty="0" err="1">
                <a:latin typeface="Arial" panose="020B0604020202020204" pitchFamily="34" charset="0"/>
                <a:cs typeface="Arial" panose="020B0604020202020204" pitchFamily="34" charset="0"/>
              </a:rPr>
              <a:t>MediaPipe</a:t>
            </a:r>
            <a:r>
              <a:rPr lang="vi-VN" dirty="0">
                <a:latin typeface="Arial" panose="020B0604020202020204" pitchFamily="34" charset="0"/>
                <a:cs typeface="Arial" panose="020B0604020202020204" pitchFamily="34" charset="0"/>
              </a:rPr>
              <a:t> không chỉ làm mới trải nghiệm chơi </a:t>
            </a:r>
            <a:r>
              <a:rPr lang="vi-VN" dirty="0" err="1">
                <a:latin typeface="Arial" panose="020B0604020202020204" pitchFamily="34" charset="0"/>
                <a:cs typeface="Arial" panose="020B0604020202020204" pitchFamily="34" charset="0"/>
              </a:rPr>
              <a:t>game</a:t>
            </a:r>
            <a:r>
              <a:rPr lang="vi-VN" dirty="0">
                <a:latin typeface="Arial" panose="020B0604020202020204" pitchFamily="34" charset="0"/>
                <a:cs typeface="Arial" panose="020B0604020202020204" pitchFamily="34" charset="0"/>
              </a:rPr>
              <a:t> quen thuộc mà còn mở ra một xu hướng sáng tạo và tương tác hiện đại trong thời đại số.</a:t>
            </a:r>
            <a:endParaRPr lang="en-US" dirty="0">
              <a:latin typeface="Arial" panose="020B0604020202020204" pitchFamily="34" charset="0"/>
              <a:cs typeface="Arial" panose="020B0604020202020204" pitchFamily="34" charset="0"/>
            </a:endParaRPr>
          </a:p>
        </p:txBody>
      </p:sp>
      <p:grpSp>
        <p:nvGrpSpPr>
          <p:cNvPr id="63" name="Group 62">
            <a:extLst>
              <a:ext uri="{FF2B5EF4-FFF2-40B4-BE49-F238E27FC236}">
                <a16:creationId xmlns:a16="http://schemas.microsoft.com/office/drawing/2014/main" id="{48218399-7A6E-C046-3AD1-D80A3018ED6E}"/>
              </a:ext>
            </a:extLst>
          </p:cNvPr>
          <p:cNvGrpSpPr/>
          <p:nvPr/>
        </p:nvGrpSpPr>
        <p:grpSpPr>
          <a:xfrm>
            <a:off x="146676" y="1494503"/>
            <a:ext cx="3736256" cy="2517053"/>
            <a:chOff x="146676" y="1494503"/>
            <a:chExt cx="3736256" cy="2517053"/>
          </a:xfrm>
        </p:grpSpPr>
        <p:grpSp>
          <p:nvGrpSpPr>
            <p:cNvPr id="40" name="Group 39">
              <a:extLst>
                <a:ext uri="{FF2B5EF4-FFF2-40B4-BE49-F238E27FC236}">
                  <a16:creationId xmlns:a16="http://schemas.microsoft.com/office/drawing/2014/main" id="{36A947D5-CCBB-0538-794C-81806835A446}"/>
                </a:ext>
              </a:extLst>
            </p:cNvPr>
            <p:cNvGrpSpPr/>
            <p:nvPr/>
          </p:nvGrpSpPr>
          <p:grpSpPr>
            <a:xfrm>
              <a:off x="146676" y="1494503"/>
              <a:ext cx="3736256" cy="2517053"/>
              <a:chOff x="265471" y="1494503"/>
              <a:chExt cx="3559275" cy="2261419"/>
            </a:xfrm>
            <a:solidFill>
              <a:srgbClr val="DAE3E3"/>
            </a:solidFill>
          </p:grpSpPr>
          <p:sp>
            <p:nvSpPr>
              <p:cNvPr id="2" name="Rectangle 1">
                <a:extLst>
                  <a:ext uri="{FF2B5EF4-FFF2-40B4-BE49-F238E27FC236}">
                    <a16:creationId xmlns:a16="http://schemas.microsoft.com/office/drawing/2014/main" id="{CB44B440-0413-39EC-2385-38D5FF5515A1}"/>
                  </a:ext>
                </a:extLst>
              </p:cNvPr>
              <p:cNvSpPr/>
              <p:nvPr/>
            </p:nvSpPr>
            <p:spPr>
              <a:xfrm>
                <a:off x="334297" y="1573161"/>
                <a:ext cx="3411792" cy="2104104"/>
              </a:xfrm>
              <a:prstGeom prst="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pPr algn="ctr"/>
                <a:endParaRPr lang="en-US" dirty="0">
                  <a:solidFill>
                    <a:schemeClr val="tx1"/>
                  </a:solidFill>
                  <a:latin typeface="Arial" panose="020B0604020202020204" pitchFamily="34" charset="0"/>
                  <a:cs typeface="Arial" panose="020B0604020202020204" pitchFamily="34" charset="0"/>
                </a:endParaRPr>
              </a:p>
              <a:p>
                <a:pPr algn="ctr"/>
                <a:r>
                  <a:rPr lang="vi-VN" dirty="0">
                    <a:solidFill>
                      <a:schemeClr val="tx1"/>
                    </a:solidFill>
                    <a:latin typeface="Arial" panose="020B0604020202020204" pitchFamily="34" charset="0"/>
                    <a:cs typeface="Arial" panose="020B0604020202020204" pitchFamily="34" charset="0"/>
                  </a:rPr>
                  <a:t>Đổi mới trải nghiệm </a:t>
                </a:r>
                <a:endParaRPr lang="en-US" dirty="0">
                  <a:solidFill>
                    <a:schemeClr val="tx1"/>
                  </a:solidFill>
                  <a:latin typeface="Arial" panose="020B0604020202020204" pitchFamily="34" charset="0"/>
                  <a:cs typeface="Arial" panose="020B0604020202020204" pitchFamily="34" charset="0"/>
                </a:endParaRPr>
              </a:p>
              <a:p>
                <a:pPr algn="ctr"/>
                <a:r>
                  <a:rPr lang="vi-VN" dirty="0">
                    <a:solidFill>
                      <a:schemeClr val="tx1"/>
                    </a:solidFill>
                    <a:latin typeface="Arial" panose="020B0604020202020204" pitchFamily="34" charset="0"/>
                    <a:cs typeface="Arial" panose="020B0604020202020204" pitchFamily="34" charset="0"/>
                  </a:rPr>
                  <a:t>chơi </a:t>
                </a:r>
                <a:r>
                  <a:rPr lang="vi-VN" dirty="0" err="1">
                    <a:solidFill>
                      <a:schemeClr val="tx1"/>
                    </a:solidFill>
                    <a:latin typeface="Arial" panose="020B0604020202020204" pitchFamily="34" charset="0"/>
                    <a:cs typeface="Arial" panose="020B0604020202020204" pitchFamily="34" charset="0"/>
                  </a:rPr>
                  <a:t>game</a:t>
                </a:r>
                <a:r>
                  <a:rPr lang="vi-VN" dirty="0">
                    <a:solidFill>
                      <a:schemeClr val="tx1"/>
                    </a:solidFill>
                    <a:latin typeface="Arial" panose="020B0604020202020204" pitchFamily="34" charset="0"/>
                    <a:cs typeface="Arial" panose="020B0604020202020204" pitchFamily="34" charset="0"/>
                  </a:rPr>
                  <a:t> </a:t>
                </a:r>
                <a:r>
                  <a:rPr lang="vi-VN" dirty="0" err="1">
                    <a:solidFill>
                      <a:schemeClr val="tx1"/>
                    </a:solidFill>
                    <a:latin typeface="Arial" panose="020B0604020202020204" pitchFamily="34" charset="0"/>
                    <a:cs typeface="Arial" panose="020B0604020202020204" pitchFamily="34" charset="0"/>
                  </a:rPr>
                  <a:t>Lines</a:t>
                </a:r>
                <a:endParaRPr lang="en-US" dirty="0">
                  <a:solidFill>
                    <a:schemeClr val="tx1"/>
                  </a:solidFill>
                  <a:latin typeface="Arial" panose="020B0604020202020204" pitchFamily="34" charset="0"/>
                  <a:cs typeface="Arial" panose="020B0604020202020204" pitchFamily="34" charset="0"/>
                </a:endParaRPr>
              </a:p>
            </p:txBody>
          </p:sp>
          <p:grpSp>
            <p:nvGrpSpPr>
              <p:cNvPr id="18" name="Group 17">
                <a:extLst>
                  <a:ext uri="{FF2B5EF4-FFF2-40B4-BE49-F238E27FC236}">
                    <a16:creationId xmlns:a16="http://schemas.microsoft.com/office/drawing/2014/main" id="{78644AE5-B1B7-5319-66B9-9AE0F366F9D2}"/>
                  </a:ext>
                </a:extLst>
              </p:cNvPr>
              <p:cNvGrpSpPr/>
              <p:nvPr/>
            </p:nvGrpSpPr>
            <p:grpSpPr>
              <a:xfrm>
                <a:off x="265471" y="1494503"/>
                <a:ext cx="835741" cy="732503"/>
                <a:chOff x="560439" y="4916129"/>
                <a:chExt cx="835741" cy="732503"/>
              </a:xfrm>
              <a:grpFill/>
            </p:grpSpPr>
            <p:cxnSp>
              <p:nvCxnSpPr>
                <p:cNvPr id="7" name="Straight Connector 6">
                  <a:extLst>
                    <a:ext uri="{FF2B5EF4-FFF2-40B4-BE49-F238E27FC236}">
                      <a16:creationId xmlns:a16="http://schemas.microsoft.com/office/drawing/2014/main" id="{333809B9-E99A-C969-9B65-8CFF8BE83806}"/>
                    </a:ext>
                  </a:extLst>
                </p:cNvPr>
                <p:cNvCxnSpPr>
                  <a:cxnSpLocks/>
                </p:cNvCxnSpPr>
                <p:nvPr/>
              </p:nvCxnSpPr>
              <p:spPr>
                <a:xfrm>
                  <a:off x="560439" y="4916129"/>
                  <a:ext cx="835741" cy="0"/>
                </a:xfrm>
                <a:prstGeom prst="line">
                  <a:avLst/>
                </a:prstGeom>
                <a:grpFill/>
                <a:ln>
                  <a:solidFill>
                    <a:schemeClr val="tx1"/>
                  </a:solidFill>
                </a:ln>
                <a:effectLst>
                  <a:glow rad="1397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8A698C06-A44E-7A26-3FA0-AC057EADC436}"/>
                    </a:ext>
                  </a:extLst>
                </p:cNvPr>
                <p:cNvCxnSpPr>
                  <a:cxnSpLocks/>
                </p:cNvCxnSpPr>
                <p:nvPr/>
              </p:nvCxnSpPr>
              <p:spPr>
                <a:xfrm>
                  <a:off x="560439" y="4916129"/>
                  <a:ext cx="0" cy="732503"/>
                </a:xfrm>
                <a:prstGeom prst="line">
                  <a:avLst/>
                </a:prstGeom>
                <a:grpFill/>
                <a:ln>
                  <a:solidFill>
                    <a:schemeClr val="tx1"/>
                  </a:solidFill>
                </a:ln>
                <a:effectLst>
                  <a:glow rad="1397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nvGrpSpPr>
              <p:cNvPr id="19" name="Group 18">
                <a:extLst>
                  <a:ext uri="{FF2B5EF4-FFF2-40B4-BE49-F238E27FC236}">
                    <a16:creationId xmlns:a16="http://schemas.microsoft.com/office/drawing/2014/main" id="{6BC54AD7-AD1F-561C-1567-7E109EC5B5B7}"/>
                  </a:ext>
                </a:extLst>
              </p:cNvPr>
              <p:cNvGrpSpPr/>
              <p:nvPr/>
            </p:nvGrpSpPr>
            <p:grpSpPr>
              <a:xfrm rot="10800000">
                <a:off x="2989005" y="3023419"/>
                <a:ext cx="835741" cy="732503"/>
                <a:chOff x="560439" y="4916129"/>
                <a:chExt cx="835741" cy="732503"/>
              </a:xfrm>
              <a:grpFill/>
            </p:grpSpPr>
            <p:cxnSp>
              <p:nvCxnSpPr>
                <p:cNvPr id="20" name="Straight Connector 19">
                  <a:extLst>
                    <a:ext uri="{FF2B5EF4-FFF2-40B4-BE49-F238E27FC236}">
                      <a16:creationId xmlns:a16="http://schemas.microsoft.com/office/drawing/2014/main" id="{684E20D2-B818-99A6-F2B6-83C078E930A8}"/>
                    </a:ext>
                  </a:extLst>
                </p:cNvPr>
                <p:cNvCxnSpPr>
                  <a:cxnSpLocks/>
                </p:cNvCxnSpPr>
                <p:nvPr/>
              </p:nvCxnSpPr>
              <p:spPr>
                <a:xfrm>
                  <a:off x="560439" y="4916129"/>
                  <a:ext cx="835741" cy="0"/>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275DFECE-D6C3-8908-1350-AD25E4DEF0FE}"/>
                    </a:ext>
                  </a:extLst>
                </p:cNvPr>
                <p:cNvCxnSpPr>
                  <a:cxnSpLocks/>
                </p:cNvCxnSpPr>
                <p:nvPr/>
              </p:nvCxnSpPr>
              <p:spPr>
                <a:xfrm>
                  <a:off x="560439" y="4916129"/>
                  <a:ext cx="0" cy="732503"/>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pic>
          <p:nvPicPr>
            <p:cNvPr id="58" name="Picture 57" descr="A light bulb with a lightbulb&#10;&#10;Description automatically generated">
              <a:extLst>
                <a:ext uri="{FF2B5EF4-FFF2-40B4-BE49-F238E27FC236}">
                  <a16:creationId xmlns:a16="http://schemas.microsoft.com/office/drawing/2014/main" id="{9E3DA4F0-6A1C-8668-8431-87E13BDFF641}"/>
                </a:ext>
              </a:extLst>
            </p:cNvPr>
            <p:cNvPicPr>
              <a:picLocks noChangeAspect="1"/>
            </p:cNvPicPr>
            <p:nvPr/>
          </p:nvPicPr>
          <p:blipFill>
            <a:blip r:embed="rId2"/>
            <a:stretch>
              <a:fillRect/>
            </a:stretch>
          </p:blipFill>
          <p:spPr>
            <a:xfrm>
              <a:off x="1390048" y="1765777"/>
              <a:ext cx="1219199" cy="1219199"/>
            </a:xfrm>
            <a:prstGeom prst="rect">
              <a:avLst/>
            </a:prstGeom>
          </p:spPr>
        </p:pic>
      </p:grpSp>
      <p:grpSp>
        <p:nvGrpSpPr>
          <p:cNvPr id="64" name="Group 63">
            <a:extLst>
              <a:ext uri="{FF2B5EF4-FFF2-40B4-BE49-F238E27FC236}">
                <a16:creationId xmlns:a16="http://schemas.microsoft.com/office/drawing/2014/main" id="{657459C3-0F20-BF30-5655-3E5CCBE0EB66}"/>
              </a:ext>
            </a:extLst>
          </p:cNvPr>
          <p:cNvGrpSpPr/>
          <p:nvPr/>
        </p:nvGrpSpPr>
        <p:grpSpPr>
          <a:xfrm>
            <a:off x="4194521" y="1494503"/>
            <a:ext cx="3775584" cy="2517051"/>
            <a:chOff x="4194521" y="1494503"/>
            <a:chExt cx="3775584" cy="2517051"/>
          </a:xfrm>
        </p:grpSpPr>
        <p:grpSp>
          <p:nvGrpSpPr>
            <p:cNvPr id="41" name="Group 40">
              <a:extLst>
                <a:ext uri="{FF2B5EF4-FFF2-40B4-BE49-F238E27FC236}">
                  <a16:creationId xmlns:a16="http://schemas.microsoft.com/office/drawing/2014/main" id="{20E9F41E-5D8F-51A6-EF26-5A25CDCFE8DE}"/>
                </a:ext>
              </a:extLst>
            </p:cNvPr>
            <p:cNvGrpSpPr/>
            <p:nvPr/>
          </p:nvGrpSpPr>
          <p:grpSpPr>
            <a:xfrm>
              <a:off x="4194521" y="1494503"/>
              <a:ext cx="3775584" cy="2517051"/>
              <a:chOff x="4375353" y="1494503"/>
              <a:chExt cx="3559275" cy="2261419"/>
            </a:xfrm>
          </p:grpSpPr>
          <p:sp>
            <p:nvSpPr>
              <p:cNvPr id="4" name="Rectangle 3">
                <a:extLst>
                  <a:ext uri="{FF2B5EF4-FFF2-40B4-BE49-F238E27FC236}">
                    <a16:creationId xmlns:a16="http://schemas.microsoft.com/office/drawing/2014/main" id="{BB47CC7E-81EA-30B2-0616-0AB060E50F94}"/>
                  </a:ext>
                </a:extLst>
              </p:cNvPr>
              <p:cNvSpPr/>
              <p:nvPr/>
            </p:nvSpPr>
            <p:spPr>
              <a:xfrm>
                <a:off x="4449098" y="1573161"/>
                <a:ext cx="3411792" cy="2104104"/>
              </a:xfrm>
              <a:prstGeom prst="rect">
                <a:avLst/>
              </a:prstGeom>
              <a:solidFill>
                <a:srgbClr val="DAE3E3"/>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pPr algn="ctr"/>
                <a:endParaRPr lang="en-US" dirty="0">
                  <a:solidFill>
                    <a:schemeClr val="tx1"/>
                  </a:solidFill>
                  <a:latin typeface="Arial" panose="020B0604020202020204" pitchFamily="34" charset="0"/>
                  <a:cs typeface="Arial" panose="020B0604020202020204" pitchFamily="34" charset="0"/>
                </a:endParaRPr>
              </a:p>
              <a:p>
                <a:pPr algn="ctr"/>
                <a:r>
                  <a:rPr lang="en-US" dirty="0" err="1">
                    <a:solidFill>
                      <a:schemeClr val="tx1"/>
                    </a:solidFill>
                    <a:latin typeface="Arial" panose="020B0604020202020204" pitchFamily="34" charset="0"/>
                    <a:cs typeface="Arial" panose="020B0604020202020204" pitchFamily="34" charset="0"/>
                  </a:rPr>
                  <a:t>Ứng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dụng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công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nghệ</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nhận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diện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cử</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chỉ</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tay</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trong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thời</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đại</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số</a:t>
                </a:r>
                <a:endParaRPr lang="en-US" dirty="0">
                  <a:solidFill>
                    <a:schemeClr val="tx1"/>
                  </a:solidFill>
                  <a:latin typeface="Arial" panose="020B0604020202020204" pitchFamily="34" charset="0"/>
                  <a:cs typeface="Arial" panose="020B0604020202020204" pitchFamily="34" charset="0"/>
                </a:endParaRPr>
              </a:p>
            </p:txBody>
          </p:sp>
          <p:grpSp>
            <p:nvGrpSpPr>
              <p:cNvPr id="22" name="Group 21">
                <a:extLst>
                  <a:ext uri="{FF2B5EF4-FFF2-40B4-BE49-F238E27FC236}">
                    <a16:creationId xmlns:a16="http://schemas.microsoft.com/office/drawing/2014/main" id="{7241AD91-4F1E-8225-9F10-82D648206F5D}"/>
                  </a:ext>
                </a:extLst>
              </p:cNvPr>
              <p:cNvGrpSpPr/>
              <p:nvPr/>
            </p:nvGrpSpPr>
            <p:grpSpPr>
              <a:xfrm>
                <a:off x="4375353" y="1494503"/>
                <a:ext cx="835741" cy="732503"/>
                <a:chOff x="560439" y="4916129"/>
                <a:chExt cx="835741" cy="732503"/>
              </a:xfrm>
            </p:grpSpPr>
            <p:cxnSp>
              <p:nvCxnSpPr>
                <p:cNvPr id="23" name="Straight Connector 22">
                  <a:extLst>
                    <a:ext uri="{FF2B5EF4-FFF2-40B4-BE49-F238E27FC236}">
                      <a16:creationId xmlns:a16="http://schemas.microsoft.com/office/drawing/2014/main" id="{E125305D-7ADE-00A0-DFFC-3FD8A5E72177}"/>
                    </a:ext>
                  </a:extLst>
                </p:cNvPr>
                <p:cNvCxnSpPr>
                  <a:cxnSpLocks/>
                </p:cNvCxnSpPr>
                <p:nvPr/>
              </p:nvCxnSpPr>
              <p:spPr>
                <a:xfrm>
                  <a:off x="560439" y="4916129"/>
                  <a:ext cx="835741" cy="0"/>
                </a:xfrm>
                <a:prstGeom prst="line">
                  <a:avLst/>
                </a:prstGeom>
                <a:ln>
                  <a:solidFill>
                    <a:schemeClr val="tx1"/>
                  </a:solidFill>
                </a:ln>
                <a:effectLst>
                  <a:glow rad="1397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7FE4D81C-AB46-60EB-4631-D5E6A2043C08}"/>
                    </a:ext>
                  </a:extLst>
                </p:cNvPr>
                <p:cNvCxnSpPr>
                  <a:cxnSpLocks/>
                </p:cNvCxnSpPr>
                <p:nvPr/>
              </p:nvCxnSpPr>
              <p:spPr>
                <a:xfrm>
                  <a:off x="560439" y="4916129"/>
                  <a:ext cx="0" cy="732503"/>
                </a:xfrm>
                <a:prstGeom prst="line">
                  <a:avLst/>
                </a:prstGeom>
                <a:ln>
                  <a:solidFill>
                    <a:schemeClr val="tx1"/>
                  </a:solidFill>
                </a:ln>
                <a:effectLst>
                  <a:glow rad="1397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nvGrpSpPr>
              <p:cNvPr id="25" name="Group 24">
                <a:extLst>
                  <a:ext uri="{FF2B5EF4-FFF2-40B4-BE49-F238E27FC236}">
                    <a16:creationId xmlns:a16="http://schemas.microsoft.com/office/drawing/2014/main" id="{DD7AEE68-E377-76E1-F7F6-C11EA2186108}"/>
                  </a:ext>
                </a:extLst>
              </p:cNvPr>
              <p:cNvGrpSpPr/>
              <p:nvPr/>
            </p:nvGrpSpPr>
            <p:grpSpPr>
              <a:xfrm rot="10800000">
                <a:off x="7098887" y="3023419"/>
                <a:ext cx="835741" cy="732503"/>
                <a:chOff x="560439" y="4916129"/>
                <a:chExt cx="835741" cy="732503"/>
              </a:xfrm>
            </p:grpSpPr>
            <p:cxnSp>
              <p:nvCxnSpPr>
                <p:cNvPr id="26" name="Straight Connector 25">
                  <a:extLst>
                    <a:ext uri="{FF2B5EF4-FFF2-40B4-BE49-F238E27FC236}">
                      <a16:creationId xmlns:a16="http://schemas.microsoft.com/office/drawing/2014/main" id="{9800D7A6-BB86-D418-C7CB-EC6DADACB9E7}"/>
                    </a:ext>
                  </a:extLst>
                </p:cNvPr>
                <p:cNvCxnSpPr>
                  <a:cxnSpLocks/>
                </p:cNvCxnSpPr>
                <p:nvPr/>
              </p:nvCxnSpPr>
              <p:spPr>
                <a:xfrm>
                  <a:off x="560439" y="4916129"/>
                  <a:ext cx="835741" cy="0"/>
                </a:xfrm>
                <a:prstGeom prst="line">
                  <a:avLst/>
                </a:prstGeom>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774D69A0-EBE0-BFBD-C742-55E2482DD360}"/>
                    </a:ext>
                  </a:extLst>
                </p:cNvPr>
                <p:cNvCxnSpPr>
                  <a:cxnSpLocks/>
                </p:cNvCxnSpPr>
                <p:nvPr/>
              </p:nvCxnSpPr>
              <p:spPr>
                <a:xfrm>
                  <a:off x="560439" y="4916129"/>
                  <a:ext cx="0" cy="732503"/>
                </a:xfrm>
                <a:prstGeom prst="line">
                  <a:avLst/>
                </a:prstGeom>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pic>
          <p:nvPicPr>
            <p:cNvPr id="60" name="Picture 59" descr="A hand pointing at something&#10;&#10;Description automatically generated">
              <a:extLst>
                <a:ext uri="{FF2B5EF4-FFF2-40B4-BE49-F238E27FC236}">
                  <a16:creationId xmlns:a16="http://schemas.microsoft.com/office/drawing/2014/main" id="{0DED824A-C1F4-AD1E-B18C-0DCCDAAD01DD}"/>
                </a:ext>
              </a:extLst>
            </p:cNvPr>
            <p:cNvPicPr>
              <a:picLocks noChangeAspect="1"/>
            </p:cNvPicPr>
            <p:nvPr/>
          </p:nvPicPr>
          <p:blipFill>
            <a:blip r:embed="rId3"/>
            <a:stretch>
              <a:fillRect/>
            </a:stretch>
          </p:blipFill>
          <p:spPr>
            <a:xfrm>
              <a:off x="5280474" y="1902156"/>
              <a:ext cx="1415945" cy="943963"/>
            </a:xfrm>
            <a:prstGeom prst="rect">
              <a:avLst/>
            </a:prstGeom>
          </p:spPr>
        </p:pic>
      </p:grpSp>
      <p:grpSp>
        <p:nvGrpSpPr>
          <p:cNvPr id="65" name="Group 64">
            <a:extLst>
              <a:ext uri="{FF2B5EF4-FFF2-40B4-BE49-F238E27FC236}">
                <a16:creationId xmlns:a16="http://schemas.microsoft.com/office/drawing/2014/main" id="{75BDE6A0-C98B-814E-8CFE-4DE7EF7329F3}"/>
              </a:ext>
            </a:extLst>
          </p:cNvPr>
          <p:cNvGrpSpPr/>
          <p:nvPr/>
        </p:nvGrpSpPr>
        <p:grpSpPr>
          <a:xfrm>
            <a:off x="8281695" y="1494516"/>
            <a:ext cx="3645643" cy="2517038"/>
            <a:chOff x="8281695" y="1494516"/>
            <a:chExt cx="3645643" cy="2517038"/>
          </a:xfrm>
        </p:grpSpPr>
        <p:grpSp>
          <p:nvGrpSpPr>
            <p:cNvPr id="42" name="Group 41">
              <a:extLst>
                <a:ext uri="{FF2B5EF4-FFF2-40B4-BE49-F238E27FC236}">
                  <a16:creationId xmlns:a16="http://schemas.microsoft.com/office/drawing/2014/main" id="{3C491FCE-C34E-0581-AF37-DE331B84C0BD}"/>
                </a:ext>
              </a:extLst>
            </p:cNvPr>
            <p:cNvGrpSpPr/>
            <p:nvPr/>
          </p:nvGrpSpPr>
          <p:grpSpPr>
            <a:xfrm>
              <a:off x="8281695" y="1494516"/>
              <a:ext cx="3645643" cy="2517038"/>
              <a:chOff x="8490143" y="1494503"/>
              <a:chExt cx="3447694" cy="2261419"/>
            </a:xfrm>
            <a:solidFill>
              <a:srgbClr val="DAE3E3"/>
            </a:solidFill>
          </p:grpSpPr>
          <p:sp>
            <p:nvSpPr>
              <p:cNvPr id="5" name="Rectangle 4">
                <a:extLst>
                  <a:ext uri="{FF2B5EF4-FFF2-40B4-BE49-F238E27FC236}">
                    <a16:creationId xmlns:a16="http://schemas.microsoft.com/office/drawing/2014/main" id="{74BAB5F0-29D4-C7AA-6538-AEEB846F1335}"/>
                  </a:ext>
                </a:extLst>
              </p:cNvPr>
              <p:cNvSpPr/>
              <p:nvPr/>
            </p:nvSpPr>
            <p:spPr>
              <a:xfrm>
                <a:off x="8563899" y="1573161"/>
                <a:ext cx="3293804" cy="2104104"/>
              </a:xfrm>
              <a:prstGeom prst="rect">
                <a:avLst/>
              </a:prstGeom>
              <a:gr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endParaRPr lang="en-US" dirty="0">
                  <a:solidFill>
                    <a:schemeClr val="tx1"/>
                  </a:solidFill>
                  <a:latin typeface="Arial" panose="020B0604020202020204" pitchFamily="34" charset="0"/>
                  <a:cs typeface="Arial" panose="020B0604020202020204" pitchFamily="34" charset="0"/>
                </a:endParaRPr>
              </a:p>
              <a:p>
                <a:pPr algn="ctr"/>
                <a:r>
                  <a:rPr lang="en-US" dirty="0" err="1">
                    <a:solidFill>
                      <a:schemeClr val="tx1"/>
                    </a:solidFill>
                    <a:latin typeface="Arial" panose="020B0604020202020204" pitchFamily="34" charset="0"/>
                    <a:cs typeface="Arial" panose="020B0604020202020204" pitchFamily="34" charset="0"/>
                  </a:rPr>
                  <a:t>Học</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tập</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kĩ</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năng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ứng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dụng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MediaPipe</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để</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phát</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triển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tính</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năng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điều</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khiển</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bằng</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cử</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chỉ</a:t>
                </a:r>
                <a:endParaRPr lang="en-US" dirty="0">
                  <a:solidFill>
                    <a:schemeClr val="tx1"/>
                  </a:solidFill>
                  <a:latin typeface="Arial" panose="020B0604020202020204" pitchFamily="34" charset="0"/>
                  <a:cs typeface="Arial" panose="020B0604020202020204" pitchFamily="34" charset="0"/>
                </a:endParaRPr>
              </a:p>
            </p:txBody>
          </p:sp>
          <p:grpSp>
            <p:nvGrpSpPr>
              <p:cNvPr id="34" name="Group 33">
                <a:extLst>
                  <a:ext uri="{FF2B5EF4-FFF2-40B4-BE49-F238E27FC236}">
                    <a16:creationId xmlns:a16="http://schemas.microsoft.com/office/drawing/2014/main" id="{49A31F48-4F96-09D3-D9DA-342C9E89B33A}"/>
                  </a:ext>
                </a:extLst>
              </p:cNvPr>
              <p:cNvGrpSpPr/>
              <p:nvPr/>
            </p:nvGrpSpPr>
            <p:grpSpPr>
              <a:xfrm>
                <a:off x="8490143" y="1494503"/>
                <a:ext cx="835741" cy="732503"/>
                <a:chOff x="560439" y="4916129"/>
                <a:chExt cx="835741" cy="732503"/>
              </a:xfrm>
              <a:grpFill/>
            </p:grpSpPr>
            <p:cxnSp>
              <p:nvCxnSpPr>
                <p:cNvPr id="35" name="Straight Connector 34">
                  <a:extLst>
                    <a:ext uri="{FF2B5EF4-FFF2-40B4-BE49-F238E27FC236}">
                      <a16:creationId xmlns:a16="http://schemas.microsoft.com/office/drawing/2014/main" id="{F6E86016-32DB-B079-3FCB-C903EF722950}"/>
                    </a:ext>
                  </a:extLst>
                </p:cNvPr>
                <p:cNvCxnSpPr>
                  <a:cxnSpLocks/>
                </p:cNvCxnSpPr>
                <p:nvPr/>
              </p:nvCxnSpPr>
              <p:spPr>
                <a:xfrm>
                  <a:off x="560439" y="4916129"/>
                  <a:ext cx="835741" cy="0"/>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6DA583D1-F7C9-B72E-1EBF-6187F1DAE279}"/>
                    </a:ext>
                  </a:extLst>
                </p:cNvPr>
                <p:cNvCxnSpPr>
                  <a:cxnSpLocks/>
                </p:cNvCxnSpPr>
                <p:nvPr/>
              </p:nvCxnSpPr>
              <p:spPr>
                <a:xfrm>
                  <a:off x="560439" y="4916129"/>
                  <a:ext cx="0" cy="732503"/>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nvGrpSpPr>
              <p:cNvPr id="37" name="Group 36">
                <a:extLst>
                  <a:ext uri="{FF2B5EF4-FFF2-40B4-BE49-F238E27FC236}">
                    <a16:creationId xmlns:a16="http://schemas.microsoft.com/office/drawing/2014/main" id="{08D35561-1D13-79FC-D222-D682D414C3D6}"/>
                  </a:ext>
                </a:extLst>
              </p:cNvPr>
              <p:cNvGrpSpPr/>
              <p:nvPr/>
            </p:nvGrpSpPr>
            <p:grpSpPr>
              <a:xfrm rot="10800000">
                <a:off x="11102096" y="3023419"/>
                <a:ext cx="835741" cy="732503"/>
                <a:chOff x="672020" y="4916129"/>
                <a:chExt cx="835741" cy="732503"/>
              </a:xfrm>
              <a:grpFill/>
            </p:grpSpPr>
            <p:cxnSp>
              <p:nvCxnSpPr>
                <p:cNvPr id="38" name="Straight Connector 37">
                  <a:extLst>
                    <a:ext uri="{FF2B5EF4-FFF2-40B4-BE49-F238E27FC236}">
                      <a16:creationId xmlns:a16="http://schemas.microsoft.com/office/drawing/2014/main" id="{32C33689-FF11-F141-C2D9-D814E51B9FEB}"/>
                    </a:ext>
                  </a:extLst>
                </p:cNvPr>
                <p:cNvCxnSpPr>
                  <a:cxnSpLocks/>
                </p:cNvCxnSpPr>
                <p:nvPr/>
              </p:nvCxnSpPr>
              <p:spPr>
                <a:xfrm>
                  <a:off x="672020" y="4916129"/>
                  <a:ext cx="835741" cy="0"/>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cxnSp>
              <p:nvCxnSpPr>
                <p:cNvPr id="39" name="Straight Connector 38">
                  <a:extLst>
                    <a:ext uri="{FF2B5EF4-FFF2-40B4-BE49-F238E27FC236}">
                      <a16:creationId xmlns:a16="http://schemas.microsoft.com/office/drawing/2014/main" id="{78AAC43B-F346-F526-F954-0DA3806CC392}"/>
                    </a:ext>
                  </a:extLst>
                </p:cNvPr>
                <p:cNvCxnSpPr>
                  <a:cxnSpLocks/>
                </p:cNvCxnSpPr>
                <p:nvPr/>
              </p:nvCxnSpPr>
              <p:spPr>
                <a:xfrm>
                  <a:off x="672020" y="4916129"/>
                  <a:ext cx="0" cy="732503"/>
                </a:xfrm>
                <a:prstGeom prst="line">
                  <a:avLst/>
                </a:prstGeom>
                <a:grpFill/>
                <a:ln>
                  <a:solidFill>
                    <a:schemeClr val="tx1"/>
                  </a:solidFill>
                </a:ln>
                <a:effectLst>
                  <a:glow rad="228600">
                    <a:schemeClr val="accent2">
                      <a:satMod val="175000"/>
                      <a:alpha val="40000"/>
                    </a:schemeClr>
                  </a:glow>
                </a:effectLst>
              </p:spPr>
              <p:style>
                <a:lnRef idx="1">
                  <a:schemeClr val="dk1"/>
                </a:lnRef>
                <a:fillRef idx="0">
                  <a:schemeClr val="dk1"/>
                </a:fillRef>
                <a:effectRef idx="0">
                  <a:schemeClr val="dk1"/>
                </a:effectRef>
                <a:fontRef idx="minor">
                  <a:schemeClr val="tx1"/>
                </a:fontRef>
              </p:style>
            </p:cxnSp>
          </p:grpSp>
        </p:grpSp>
        <p:pic>
          <p:nvPicPr>
            <p:cNvPr id="62" name="Picture 61" descr="A black and white book&#10;&#10;Description automatically generated">
              <a:extLst>
                <a:ext uri="{FF2B5EF4-FFF2-40B4-BE49-F238E27FC236}">
                  <a16:creationId xmlns:a16="http://schemas.microsoft.com/office/drawing/2014/main" id="{4E1E3E68-8217-FFAE-04C4-C7978E333820}"/>
                </a:ext>
              </a:extLst>
            </p:cNvPr>
            <p:cNvPicPr>
              <a:picLocks noChangeAspect="1"/>
            </p:cNvPicPr>
            <p:nvPr/>
          </p:nvPicPr>
          <p:blipFill>
            <a:blip r:embed="rId4"/>
            <a:stretch>
              <a:fillRect/>
            </a:stretch>
          </p:blipFill>
          <p:spPr>
            <a:xfrm>
              <a:off x="9539749" y="1826455"/>
              <a:ext cx="1108588" cy="1108588"/>
            </a:xfrm>
            <a:prstGeom prst="rect">
              <a:avLst/>
            </a:prstGeom>
          </p:spPr>
        </p:pic>
      </p:grpSp>
    </p:spTree>
    <p:extLst>
      <p:ext uri="{BB962C8B-B14F-4D97-AF65-F5344CB8AC3E}">
        <p14:creationId xmlns:p14="http://schemas.microsoft.com/office/powerpoint/2010/main" val="3215076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animEffect transition="in" filter="circle(in)">
                                      <p:cBhvr>
                                        <p:cTn id="7" dur="2000"/>
                                        <p:tgtEl>
                                          <p:spTgt spid="63"/>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64"/>
                                        </p:tgtEl>
                                        <p:attrNameLst>
                                          <p:attrName>style.visibility</p:attrName>
                                        </p:attrNameLst>
                                      </p:cBhvr>
                                      <p:to>
                                        <p:strVal val="visible"/>
                                      </p:to>
                                    </p:set>
                                    <p:animEffect transition="in" filter="circle(in)">
                                      <p:cBhvr>
                                        <p:cTn id="12" dur="2000"/>
                                        <p:tgtEl>
                                          <p:spTgt spid="64"/>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65"/>
                                        </p:tgtEl>
                                        <p:attrNameLst>
                                          <p:attrName>style.visibility</p:attrName>
                                        </p:attrNameLst>
                                      </p:cBhvr>
                                      <p:to>
                                        <p:strVal val="visible"/>
                                      </p:to>
                                    </p:set>
                                    <p:animEffect transition="in" filter="circle(in)">
                                      <p:cBhvr>
                                        <p:cTn id="17" dur="2000"/>
                                        <p:tgtEl>
                                          <p:spTgt spid="65"/>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fill="hold"/>
                                        <p:tgtEl>
                                          <p:spTgt spid="45"/>
                                        </p:tgtEl>
                                        <p:attrNameLst>
                                          <p:attrName>ppt_x</p:attrName>
                                        </p:attrNameLst>
                                      </p:cBhvr>
                                      <p:tavLst>
                                        <p:tav tm="0">
                                          <p:val>
                                            <p:strVal val="#ppt_x"/>
                                          </p:val>
                                        </p:tav>
                                        <p:tav tm="100000">
                                          <p:val>
                                            <p:strVal val="#ppt_x"/>
                                          </p:val>
                                        </p:tav>
                                      </p:tavLst>
                                    </p:anim>
                                    <p:anim calcmode="lin" valueType="num">
                                      <p:cBhvr additive="base">
                                        <p:cTn id="23" dur="500" fill="hold"/>
                                        <p:tgtEl>
                                          <p:spTgt spid="45"/>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additive="base">
                                        <p:cTn id="26" dur="500" fill="hold"/>
                                        <p:tgtEl>
                                          <p:spTgt spid="46"/>
                                        </p:tgtEl>
                                        <p:attrNameLst>
                                          <p:attrName>ppt_x</p:attrName>
                                        </p:attrNameLst>
                                      </p:cBhvr>
                                      <p:tavLst>
                                        <p:tav tm="0">
                                          <p:val>
                                            <p:strVal val="#ppt_x"/>
                                          </p:val>
                                        </p:tav>
                                        <p:tav tm="100000">
                                          <p:val>
                                            <p:strVal val="#ppt_x"/>
                                          </p:val>
                                        </p:tav>
                                      </p:tavLst>
                                    </p:anim>
                                    <p:anim calcmode="lin" valueType="num">
                                      <p:cBhvr additive="base">
                                        <p:cTn id="27"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AE3E3"/>
        </a:solidFill>
        <a:effectLst/>
      </p:bgPr>
    </p:bg>
    <p:spTree>
      <p:nvGrpSpPr>
        <p:cNvPr id="1" name="">
          <a:extLst>
            <a:ext uri="{FF2B5EF4-FFF2-40B4-BE49-F238E27FC236}">
              <a16:creationId xmlns:a16="http://schemas.microsoft.com/office/drawing/2014/main" id="{78F1B342-0597-DF41-8AA3-761A6574498C}"/>
            </a:ext>
          </a:extLst>
        </p:cNvPr>
        <p:cNvGrpSpPr/>
        <p:nvPr/>
      </p:nvGrpSpPr>
      <p:grpSpPr>
        <a:xfrm>
          <a:off x="0" y="0"/>
          <a:ext cx="0" cy="0"/>
          <a:chOff x="0" y="0"/>
          <a:chExt cx="0" cy="0"/>
        </a:xfrm>
      </p:grpSpPr>
      <p:pic>
        <p:nvPicPr>
          <p:cNvPr id="37" name="Picture 36" descr="A logo for a company&#10;&#10;Description automatically generated">
            <a:extLst>
              <a:ext uri="{FF2B5EF4-FFF2-40B4-BE49-F238E27FC236}">
                <a16:creationId xmlns:a16="http://schemas.microsoft.com/office/drawing/2014/main" id="{0E384390-43BA-A3E2-65DC-E08EE90DBAF0}"/>
              </a:ext>
            </a:extLst>
          </p:cNvPr>
          <p:cNvPicPr>
            <a:picLocks noChangeAspect="1"/>
          </p:cNvPicPr>
          <p:nvPr/>
        </p:nvPicPr>
        <p:blipFill>
          <a:blip r:embed="rId2"/>
          <a:stretch>
            <a:fillRect/>
          </a:stretch>
        </p:blipFill>
        <p:spPr>
          <a:xfrm>
            <a:off x="7514360" y="995300"/>
            <a:ext cx="2135558" cy="1067779"/>
          </a:xfrm>
          <a:prstGeom prst="rect">
            <a:avLst/>
          </a:prstGeom>
        </p:spPr>
      </p:pic>
      <p:pic>
        <p:nvPicPr>
          <p:cNvPr id="39" name="Picture 38" descr="A logo with blue lines&#10;&#10;Description automatically generated">
            <a:extLst>
              <a:ext uri="{FF2B5EF4-FFF2-40B4-BE49-F238E27FC236}">
                <a16:creationId xmlns:a16="http://schemas.microsoft.com/office/drawing/2014/main" id="{7687BE64-BF32-EBAD-0F45-1CC1E27893C8}"/>
              </a:ext>
            </a:extLst>
          </p:cNvPr>
          <p:cNvPicPr>
            <a:picLocks noChangeAspect="1"/>
          </p:cNvPicPr>
          <p:nvPr/>
        </p:nvPicPr>
        <p:blipFill>
          <a:blip r:embed="rId3"/>
          <a:stretch>
            <a:fillRect/>
          </a:stretch>
        </p:blipFill>
        <p:spPr>
          <a:xfrm>
            <a:off x="8410703" y="3591180"/>
            <a:ext cx="1285482" cy="1285482"/>
          </a:xfrm>
          <a:prstGeom prst="rect">
            <a:avLst/>
          </a:prstGeom>
        </p:spPr>
      </p:pic>
      <p:sp>
        <p:nvSpPr>
          <p:cNvPr id="3" name="TextBox 2">
            <a:extLst>
              <a:ext uri="{FF2B5EF4-FFF2-40B4-BE49-F238E27FC236}">
                <a16:creationId xmlns:a16="http://schemas.microsoft.com/office/drawing/2014/main" id="{57949A02-894A-768E-79B1-C93160CC258C}"/>
              </a:ext>
            </a:extLst>
          </p:cNvPr>
          <p:cNvSpPr txBox="1"/>
          <p:nvPr/>
        </p:nvSpPr>
        <p:spPr>
          <a:xfrm>
            <a:off x="1406013" y="373626"/>
            <a:ext cx="3254477"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3. </a:t>
            </a:r>
            <a:r>
              <a:rPr lang="en-US" sz="2400" b="1" dirty="0" err="1">
                <a:latin typeface="Arial" panose="020B0604020202020204" pitchFamily="34" charset="0"/>
                <a:cs typeface="Arial" panose="020B0604020202020204" pitchFamily="34" charset="0"/>
              </a:rPr>
              <a:t>Cơ</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sở</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lý</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thuyết</a:t>
            </a:r>
            <a:endParaRPr lang="en-US" sz="2400" b="1" dirty="0">
              <a:latin typeface="Arial" panose="020B0604020202020204" pitchFamily="34" charset="0"/>
              <a:cs typeface="Arial" panose="020B0604020202020204" pitchFamily="34" charset="0"/>
            </a:endParaRPr>
          </a:p>
        </p:txBody>
      </p:sp>
      <p:sp>
        <p:nvSpPr>
          <p:cNvPr id="2" name="Cloud 1">
            <a:extLst>
              <a:ext uri="{FF2B5EF4-FFF2-40B4-BE49-F238E27FC236}">
                <a16:creationId xmlns:a16="http://schemas.microsoft.com/office/drawing/2014/main" id="{D0DCD2B0-1B41-B1E5-249C-7804F55C2D57}"/>
              </a:ext>
            </a:extLst>
          </p:cNvPr>
          <p:cNvSpPr/>
          <p:nvPr/>
        </p:nvSpPr>
        <p:spPr>
          <a:xfrm>
            <a:off x="4734086" y="2424361"/>
            <a:ext cx="2861187" cy="1651819"/>
          </a:xfrm>
          <a:prstGeom prst="cloud">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2">
                    <a:lumMod val="25000"/>
                  </a:schemeClr>
                </a:solidFill>
              </a:rPr>
              <a:t>GAME LINES</a:t>
            </a:r>
          </a:p>
        </p:txBody>
      </p:sp>
      <p:pic>
        <p:nvPicPr>
          <p:cNvPr id="9" name="Picture 8" descr="A blue and white logo&#10;&#10;Description automatically generated">
            <a:extLst>
              <a:ext uri="{FF2B5EF4-FFF2-40B4-BE49-F238E27FC236}">
                <a16:creationId xmlns:a16="http://schemas.microsoft.com/office/drawing/2014/main" id="{FC70BE79-135A-51A5-F394-A02C69E45C19}"/>
              </a:ext>
            </a:extLst>
          </p:cNvPr>
          <p:cNvPicPr>
            <a:picLocks noChangeAspect="1"/>
          </p:cNvPicPr>
          <p:nvPr/>
        </p:nvPicPr>
        <p:blipFill>
          <a:blip r:embed="rId4"/>
          <a:stretch>
            <a:fillRect/>
          </a:stretch>
        </p:blipFill>
        <p:spPr>
          <a:xfrm>
            <a:off x="2677368" y="3591180"/>
            <a:ext cx="1064784" cy="1504218"/>
          </a:xfrm>
          <a:prstGeom prst="rect">
            <a:avLst/>
          </a:prstGeom>
        </p:spPr>
      </p:pic>
      <p:pic>
        <p:nvPicPr>
          <p:cNvPr id="11" name="Picture 10" descr="A yellow and white logo&#10;&#10;Description automatically generated">
            <a:extLst>
              <a:ext uri="{FF2B5EF4-FFF2-40B4-BE49-F238E27FC236}">
                <a16:creationId xmlns:a16="http://schemas.microsoft.com/office/drawing/2014/main" id="{E0A81558-8D2F-5D63-F325-BF6747A23DD8}"/>
              </a:ext>
            </a:extLst>
          </p:cNvPr>
          <p:cNvPicPr>
            <a:picLocks noChangeAspect="1"/>
          </p:cNvPicPr>
          <p:nvPr/>
        </p:nvPicPr>
        <p:blipFill>
          <a:blip r:embed="rId5"/>
          <a:stretch>
            <a:fillRect/>
          </a:stretch>
        </p:blipFill>
        <p:spPr>
          <a:xfrm>
            <a:off x="6096000" y="5139756"/>
            <a:ext cx="1418360" cy="1418360"/>
          </a:xfrm>
          <a:prstGeom prst="rect">
            <a:avLst/>
          </a:prstGeom>
        </p:spPr>
      </p:pic>
      <p:pic>
        <p:nvPicPr>
          <p:cNvPr id="17" name="Picture 16" descr="A logo of a website&#10;&#10;Description automatically generated">
            <a:extLst>
              <a:ext uri="{FF2B5EF4-FFF2-40B4-BE49-F238E27FC236}">
                <a16:creationId xmlns:a16="http://schemas.microsoft.com/office/drawing/2014/main" id="{4C2B2078-45AA-3CF4-F15A-A57A3E84C244}"/>
              </a:ext>
            </a:extLst>
          </p:cNvPr>
          <p:cNvPicPr>
            <a:picLocks noChangeAspect="1"/>
          </p:cNvPicPr>
          <p:nvPr/>
        </p:nvPicPr>
        <p:blipFill>
          <a:blip r:embed="rId6"/>
          <a:stretch>
            <a:fillRect/>
          </a:stretch>
        </p:blipFill>
        <p:spPr>
          <a:xfrm>
            <a:off x="2752625" y="1529190"/>
            <a:ext cx="1064785" cy="1504219"/>
          </a:xfrm>
          <a:prstGeom prst="rect">
            <a:avLst/>
          </a:prstGeom>
        </p:spPr>
      </p:pic>
      <p:sp>
        <p:nvSpPr>
          <p:cNvPr id="25" name="Arrow: Down 24">
            <a:extLst>
              <a:ext uri="{FF2B5EF4-FFF2-40B4-BE49-F238E27FC236}">
                <a16:creationId xmlns:a16="http://schemas.microsoft.com/office/drawing/2014/main" id="{BDB4D551-B18A-6C52-8297-3F4FE88F1CA2}"/>
              </a:ext>
            </a:extLst>
          </p:cNvPr>
          <p:cNvSpPr/>
          <p:nvPr/>
        </p:nvSpPr>
        <p:spPr>
          <a:xfrm rot="17321862">
            <a:off x="4078322" y="2240082"/>
            <a:ext cx="470424" cy="864060"/>
          </a:xfrm>
          <a:prstGeom prst="downArrow">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Down 25">
            <a:extLst>
              <a:ext uri="{FF2B5EF4-FFF2-40B4-BE49-F238E27FC236}">
                <a16:creationId xmlns:a16="http://schemas.microsoft.com/office/drawing/2014/main" id="{CB0AC981-5247-C420-57D7-E79348B68A36}"/>
              </a:ext>
            </a:extLst>
          </p:cNvPr>
          <p:cNvSpPr/>
          <p:nvPr/>
        </p:nvSpPr>
        <p:spPr>
          <a:xfrm rot="2628342">
            <a:off x="7412620" y="1799917"/>
            <a:ext cx="470424" cy="961103"/>
          </a:xfrm>
          <a:prstGeom prst="downArrow">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Down 26">
            <a:extLst>
              <a:ext uri="{FF2B5EF4-FFF2-40B4-BE49-F238E27FC236}">
                <a16:creationId xmlns:a16="http://schemas.microsoft.com/office/drawing/2014/main" id="{AF6D20D7-1D30-3672-581F-40690F2C62DF}"/>
              </a:ext>
            </a:extLst>
          </p:cNvPr>
          <p:cNvSpPr/>
          <p:nvPr/>
        </p:nvSpPr>
        <p:spPr>
          <a:xfrm rot="14976586">
            <a:off x="4163772" y="3561828"/>
            <a:ext cx="470424" cy="961103"/>
          </a:xfrm>
          <a:prstGeom prst="downArrow">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Arrow: Down 27">
            <a:extLst>
              <a:ext uri="{FF2B5EF4-FFF2-40B4-BE49-F238E27FC236}">
                <a16:creationId xmlns:a16="http://schemas.microsoft.com/office/drawing/2014/main" id="{BF5C12C4-72E8-A761-E8AB-3E3362D8A31E}"/>
              </a:ext>
            </a:extLst>
          </p:cNvPr>
          <p:cNvSpPr/>
          <p:nvPr/>
        </p:nvSpPr>
        <p:spPr>
          <a:xfrm rot="10300788">
            <a:off x="6405177" y="4361446"/>
            <a:ext cx="470424" cy="748211"/>
          </a:xfrm>
          <a:prstGeom prst="downArrow">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Down 28">
            <a:extLst>
              <a:ext uri="{FF2B5EF4-FFF2-40B4-BE49-F238E27FC236}">
                <a16:creationId xmlns:a16="http://schemas.microsoft.com/office/drawing/2014/main" id="{B2D8193A-285B-4498-B23B-920D3E99ED5B}"/>
              </a:ext>
            </a:extLst>
          </p:cNvPr>
          <p:cNvSpPr/>
          <p:nvPr/>
        </p:nvSpPr>
        <p:spPr>
          <a:xfrm rot="6929570">
            <a:off x="7947621" y="3431655"/>
            <a:ext cx="470424" cy="961103"/>
          </a:xfrm>
          <a:prstGeom prst="downArrow">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7031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fltVal val="0"/>
                                          </p:val>
                                        </p:tav>
                                        <p:tav tm="100000">
                                          <p:val>
                                            <p:strVal val="#ppt_w"/>
                                          </p:val>
                                        </p:tav>
                                      </p:tavLst>
                                    </p:anim>
                                    <p:anim calcmode="lin" valueType="num">
                                      <p:cBhvr>
                                        <p:cTn id="8" dur="1000" fill="hold"/>
                                        <p:tgtEl>
                                          <p:spTgt spid="17"/>
                                        </p:tgtEl>
                                        <p:attrNameLst>
                                          <p:attrName>ppt_h</p:attrName>
                                        </p:attrNameLst>
                                      </p:cBhvr>
                                      <p:tavLst>
                                        <p:tav tm="0">
                                          <p:val>
                                            <p:fltVal val="0"/>
                                          </p:val>
                                        </p:tav>
                                        <p:tav tm="100000">
                                          <p:val>
                                            <p:strVal val="#ppt_h"/>
                                          </p:val>
                                        </p:tav>
                                      </p:tavLst>
                                    </p:anim>
                                    <p:anim calcmode="lin" valueType="num">
                                      <p:cBhvr>
                                        <p:cTn id="9" dur="1000" fill="hold"/>
                                        <p:tgtEl>
                                          <p:spTgt spid="17"/>
                                        </p:tgtEl>
                                        <p:attrNameLst>
                                          <p:attrName>style.rotation</p:attrName>
                                        </p:attrNameLst>
                                      </p:cBhvr>
                                      <p:tavLst>
                                        <p:tav tm="0">
                                          <p:val>
                                            <p:fltVal val="90"/>
                                          </p:val>
                                        </p:tav>
                                        <p:tav tm="100000">
                                          <p:val>
                                            <p:fltVal val="0"/>
                                          </p:val>
                                        </p:tav>
                                      </p:tavLst>
                                    </p:anim>
                                    <p:animEffect transition="in" filter="fade">
                                      <p:cBhvr>
                                        <p:cTn id="10" dur="1000"/>
                                        <p:tgtEl>
                                          <p:spTgt spid="1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anim calcmode="lin" valueType="num">
                                      <p:cBhvr>
                                        <p:cTn id="13" dur="1000" fill="hold"/>
                                        <p:tgtEl>
                                          <p:spTgt spid="25"/>
                                        </p:tgtEl>
                                        <p:attrNameLst>
                                          <p:attrName>ppt_w</p:attrName>
                                        </p:attrNameLst>
                                      </p:cBhvr>
                                      <p:tavLst>
                                        <p:tav tm="0">
                                          <p:val>
                                            <p:fltVal val="0"/>
                                          </p:val>
                                        </p:tav>
                                        <p:tav tm="100000">
                                          <p:val>
                                            <p:strVal val="#ppt_w"/>
                                          </p:val>
                                        </p:tav>
                                      </p:tavLst>
                                    </p:anim>
                                    <p:anim calcmode="lin" valueType="num">
                                      <p:cBhvr>
                                        <p:cTn id="14" dur="1000" fill="hold"/>
                                        <p:tgtEl>
                                          <p:spTgt spid="25"/>
                                        </p:tgtEl>
                                        <p:attrNameLst>
                                          <p:attrName>ppt_h</p:attrName>
                                        </p:attrNameLst>
                                      </p:cBhvr>
                                      <p:tavLst>
                                        <p:tav tm="0">
                                          <p:val>
                                            <p:fltVal val="0"/>
                                          </p:val>
                                        </p:tav>
                                        <p:tav tm="100000">
                                          <p:val>
                                            <p:strVal val="#ppt_h"/>
                                          </p:val>
                                        </p:tav>
                                      </p:tavLst>
                                    </p:anim>
                                    <p:anim calcmode="lin" valueType="num">
                                      <p:cBhvr>
                                        <p:cTn id="15" dur="1000" fill="hold"/>
                                        <p:tgtEl>
                                          <p:spTgt spid="25"/>
                                        </p:tgtEl>
                                        <p:attrNameLst>
                                          <p:attrName>style.rotation</p:attrName>
                                        </p:attrNameLst>
                                      </p:cBhvr>
                                      <p:tavLst>
                                        <p:tav tm="0">
                                          <p:val>
                                            <p:fltVal val="90"/>
                                          </p:val>
                                        </p:tav>
                                        <p:tav tm="100000">
                                          <p:val>
                                            <p:fltVal val="0"/>
                                          </p:val>
                                        </p:tav>
                                      </p:tavLst>
                                    </p:anim>
                                    <p:animEffect transition="in" filter="fade">
                                      <p:cBhvr>
                                        <p:cTn id="16" dur="1000"/>
                                        <p:tgtEl>
                                          <p:spTgt spid="25"/>
                                        </p:tgtEl>
                                      </p:cBhvr>
                                    </p:animEffect>
                                  </p:childTnLst>
                                </p:cTn>
                              </p:par>
                              <p:par>
                                <p:cTn id="17" presetID="3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ppt_w</p:attrName>
                                        </p:attrNameLst>
                                      </p:cBhvr>
                                      <p:tavLst>
                                        <p:tav tm="0">
                                          <p:val>
                                            <p:fltVal val="0"/>
                                          </p:val>
                                        </p:tav>
                                        <p:tav tm="100000">
                                          <p:val>
                                            <p:strVal val="#ppt_w"/>
                                          </p:val>
                                        </p:tav>
                                      </p:tavLst>
                                    </p:anim>
                                    <p:anim calcmode="lin" valueType="num">
                                      <p:cBhvr>
                                        <p:cTn id="20" dur="1000" fill="hold"/>
                                        <p:tgtEl>
                                          <p:spTgt spid="9"/>
                                        </p:tgtEl>
                                        <p:attrNameLst>
                                          <p:attrName>ppt_h</p:attrName>
                                        </p:attrNameLst>
                                      </p:cBhvr>
                                      <p:tavLst>
                                        <p:tav tm="0">
                                          <p:val>
                                            <p:fltVal val="0"/>
                                          </p:val>
                                        </p:tav>
                                        <p:tav tm="100000">
                                          <p:val>
                                            <p:strVal val="#ppt_h"/>
                                          </p:val>
                                        </p:tav>
                                      </p:tavLst>
                                    </p:anim>
                                    <p:anim calcmode="lin" valueType="num">
                                      <p:cBhvr>
                                        <p:cTn id="21" dur="1000" fill="hold"/>
                                        <p:tgtEl>
                                          <p:spTgt spid="9"/>
                                        </p:tgtEl>
                                        <p:attrNameLst>
                                          <p:attrName>style.rotation</p:attrName>
                                        </p:attrNameLst>
                                      </p:cBhvr>
                                      <p:tavLst>
                                        <p:tav tm="0">
                                          <p:val>
                                            <p:fltVal val="90"/>
                                          </p:val>
                                        </p:tav>
                                        <p:tav tm="100000">
                                          <p:val>
                                            <p:fltVal val="0"/>
                                          </p:val>
                                        </p:tav>
                                      </p:tavLst>
                                    </p:anim>
                                    <p:animEffect transition="in" filter="fade">
                                      <p:cBhvr>
                                        <p:cTn id="22" dur="1000"/>
                                        <p:tgtEl>
                                          <p:spTgt spid="9"/>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27"/>
                                        </p:tgtEl>
                                        <p:attrNameLst>
                                          <p:attrName>style.visibility</p:attrName>
                                        </p:attrNameLst>
                                      </p:cBhvr>
                                      <p:to>
                                        <p:strVal val="visible"/>
                                      </p:to>
                                    </p:set>
                                    <p:anim calcmode="lin" valueType="num">
                                      <p:cBhvr>
                                        <p:cTn id="25" dur="1000" fill="hold"/>
                                        <p:tgtEl>
                                          <p:spTgt spid="27"/>
                                        </p:tgtEl>
                                        <p:attrNameLst>
                                          <p:attrName>ppt_w</p:attrName>
                                        </p:attrNameLst>
                                      </p:cBhvr>
                                      <p:tavLst>
                                        <p:tav tm="0">
                                          <p:val>
                                            <p:fltVal val="0"/>
                                          </p:val>
                                        </p:tav>
                                        <p:tav tm="100000">
                                          <p:val>
                                            <p:strVal val="#ppt_w"/>
                                          </p:val>
                                        </p:tav>
                                      </p:tavLst>
                                    </p:anim>
                                    <p:anim calcmode="lin" valueType="num">
                                      <p:cBhvr>
                                        <p:cTn id="26" dur="1000" fill="hold"/>
                                        <p:tgtEl>
                                          <p:spTgt spid="27"/>
                                        </p:tgtEl>
                                        <p:attrNameLst>
                                          <p:attrName>ppt_h</p:attrName>
                                        </p:attrNameLst>
                                      </p:cBhvr>
                                      <p:tavLst>
                                        <p:tav tm="0">
                                          <p:val>
                                            <p:fltVal val="0"/>
                                          </p:val>
                                        </p:tav>
                                        <p:tav tm="100000">
                                          <p:val>
                                            <p:strVal val="#ppt_h"/>
                                          </p:val>
                                        </p:tav>
                                      </p:tavLst>
                                    </p:anim>
                                    <p:anim calcmode="lin" valueType="num">
                                      <p:cBhvr>
                                        <p:cTn id="27" dur="1000" fill="hold"/>
                                        <p:tgtEl>
                                          <p:spTgt spid="27"/>
                                        </p:tgtEl>
                                        <p:attrNameLst>
                                          <p:attrName>style.rotation</p:attrName>
                                        </p:attrNameLst>
                                      </p:cBhvr>
                                      <p:tavLst>
                                        <p:tav tm="0">
                                          <p:val>
                                            <p:fltVal val="90"/>
                                          </p:val>
                                        </p:tav>
                                        <p:tav tm="100000">
                                          <p:val>
                                            <p:fltVal val="0"/>
                                          </p:val>
                                        </p:tav>
                                      </p:tavLst>
                                    </p:anim>
                                    <p:animEffect transition="in" filter="fade">
                                      <p:cBhvr>
                                        <p:cTn id="28" dur="1000"/>
                                        <p:tgtEl>
                                          <p:spTgt spid="27"/>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anim calcmode="lin" valueType="num">
                                      <p:cBhvr>
                                        <p:cTn id="31" dur="1000" fill="hold"/>
                                        <p:tgtEl>
                                          <p:spTgt spid="28"/>
                                        </p:tgtEl>
                                        <p:attrNameLst>
                                          <p:attrName>ppt_w</p:attrName>
                                        </p:attrNameLst>
                                      </p:cBhvr>
                                      <p:tavLst>
                                        <p:tav tm="0">
                                          <p:val>
                                            <p:fltVal val="0"/>
                                          </p:val>
                                        </p:tav>
                                        <p:tav tm="100000">
                                          <p:val>
                                            <p:strVal val="#ppt_w"/>
                                          </p:val>
                                        </p:tav>
                                      </p:tavLst>
                                    </p:anim>
                                    <p:anim calcmode="lin" valueType="num">
                                      <p:cBhvr>
                                        <p:cTn id="32" dur="1000" fill="hold"/>
                                        <p:tgtEl>
                                          <p:spTgt spid="28"/>
                                        </p:tgtEl>
                                        <p:attrNameLst>
                                          <p:attrName>ppt_h</p:attrName>
                                        </p:attrNameLst>
                                      </p:cBhvr>
                                      <p:tavLst>
                                        <p:tav tm="0">
                                          <p:val>
                                            <p:fltVal val="0"/>
                                          </p:val>
                                        </p:tav>
                                        <p:tav tm="100000">
                                          <p:val>
                                            <p:strVal val="#ppt_h"/>
                                          </p:val>
                                        </p:tav>
                                      </p:tavLst>
                                    </p:anim>
                                    <p:anim calcmode="lin" valueType="num">
                                      <p:cBhvr>
                                        <p:cTn id="33" dur="1000" fill="hold"/>
                                        <p:tgtEl>
                                          <p:spTgt spid="28"/>
                                        </p:tgtEl>
                                        <p:attrNameLst>
                                          <p:attrName>style.rotation</p:attrName>
                                        </p:attrNameLst>
                                      </p:cBhvr>
                                      <p:tavLst>
                                        <p:tav tm="0">
                                          <p:val>
                                            <p:fltVal val="90"/>
                                          </p:val>
                                        </p:tav>
                                        <p:tav tm="100000">
                                          <p:val>
                                            <p:fltVal val="0"/>
                                          </p:val>
                                        </p:tav>
                                      </p:tavLst>
                                    </p:anim>
                                    <p:animEffect transition="in" filter="fade">
                                      <p:cBhvr>
                                        <p:cTn id="34" dur="1000"/>
                                        <p:tgtEl>
                                          <p:spTgt spid="28"/>
                                        </p:tgtEl>
                                      </p:cBhvr>
                                    </p:animEffect>
                                  </p:childTnLst>
                                </p:cTn>
                              </p:par>
                              <p:par>
                                <p:cTn id="35" presetID="31"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p:cTn id="37" dur="1000" fill="hold"/>
                                        <p:tgtEl>
                                          <p:spTgt spid="11"/>
                                        </p:tgtEl>
                                        <p:attrNameLst>
                                          <p:attrName>ppt_w</p:attrName>
                                        </p:attrNameLst>
                                      </p:cBhvr>
                                      <p:tavLst>
                                        <p:tav tm="0">
                                          <p:val>
                                            <p:fltVal val="0"/>
                                          </p:val>
                                        </p:tav>
                                        <p:tav tm="100000">
                                          <p:val>
                                            <p:strVal val="#ppt_w"/>
                                          </p:val>
                                        </p:tav>
                                      </p:tavLst>
                                    </p:anim>
                                    <p:anim calcmode="lin" valueType="num">
                                      <p:cBhvr>
                                        <p:cTn id="38" dur="1000" fill="hold"/>
                                        <p:tgtEl>
                                          <p:spTgt spid="11"/>
                                        </p:tgtEl>
                                        <p:attrNameLst>
                                          <p:attrName>ppt_h</p:attrName>
                                        </p:attrNameLst>
                                      </p:cBhvr>
                                      <p:tavLst>
                                        <p:tav tm="0">
                                          <p:val>
                                            <p:fltVal val="0"/>
                                          </p:val>
                                        </p:tav>
                                        <p:tav tm="100000">
                                          <p:val>
                                            <p:strVal val="#ppt_h"/>
                                          </p:val>
                                        </p:tav>
                                      </p:tavLst>
                                    </p:anim>
                                    <p:anim calcmode="lin" valueType="num">
                                      <p:cBhvr>
                                        <p:cTn id="39" dur="1000" fill="hold"/>
                                        <p:tgtEl>
                                          <p:spTgt spid="11"/>
                                        </p:tgtEl>
                                        <p:attrNameLst>
                                          <p:attrName>style.rotation</p:attrName>
                                        </p:attrNameLst>
                                      </p:cBhvr>
                                      <p:tavLst>
                                        <p:tav tm="0">
                                          <p:val>
                                            <p:fltVal val="90"/>
                                          </p:val>
                                        </p:tav>
                                        <p:tav tm="100000">
                                          <p:val>
                                            <p:fltVal val="0"/>
                                          </p:val>
                                        </p:tav>
                                      </p:tavLst>
                                    </p:anim>
                                    <p:animEffect transition="in" filter="fade">
                                      <p:cBhvr>
                                        <p:cTn id="40" dur="1000"/>
                                        <p:tgtEl>
                                          <p:spTgt spid="11"/>
                                        </p:tgtEl>
                                      </p:cBhvr>
                                    </p:animEffect>
                                  </p:childTnLst>
                                </p:cTn>
                              </p:par>
                              <p:par>
                                <p:cTn id="41" presetID="31" presetClass="entr" presetSubtype="0" fill="hold" nodeType="withEffect">
                                  <p:stCondLst>
                                    <p:cond delay="0"/>
                                  </p:stCondLst>
                                  <p:childTnLst>
                                    <p:set>
                                      <p:cBhvr>
                                        <p:cTn id="42" dur="1" fill="hold">
                                          <p:stCondLst>
                                            <p:cond delay="0"/>
                                          </p:stCondLst>
                                        </p:cTn>
                                        <p:tgtEl>
                                          <p:spTgt spid="39"/>
                                        </p:tgtEl>
                                        <p:attrNameLst>
                                          <p:attrName>style.visibility</p:attrName>
                                        </p:attrNameLst>
                                      </p:cBhvr>
                                      <p:to>
                                        <p:strVal val="visible"/>
                                      </p:to>
                                    </p:set>
                                    <p:anim calcmode="lin" valueType="num">
                                      <p:cBhvr>
                                        <p:cTn id="43" dur="1000" fill="hold"/>
                                        <p:tgtEl>
                                          <p:spTgt spid="39"/>
                                        </p:tgtEl>
                                        <p:attrNameLst>
                                          <p:attrName>ppt_w</p:attrName>
                                        </p:attrNameLst>
                                      </p:cBhvr>
                                      <p:tavLst>
                                        <p:tav tm="0">
                                          <p:val>
                                            <p:fltVal val="0"/>
                                          </p:val>
                                        </p:tav>
                                        <p:tav tm="100000">
                                          <p:val>
                                            <p:strVal val="#ppt_w"/>
                                          </p:val>
                                        </p:tav>
                                      </p:tavLst>
                                    </p:anim>
                                    <p:anim calcmode="lin" valueType="num">
                                      <p:cBhvr>
                                        <p:cTn id="44" dur="1000" fill="hold"/>
                                        <p:tgtEl>
                                          <p:spTgt spid="39"/>
                                        </p:tgtEl>
                                        <p:attrNameLst>
                                          <p:attrName>ppt_h</p:attrName>
                                        </p:attrNameLst>
                                      </p:cBhvr>
                                      <p:tavLst>
                                        <p:tav tm="0">
                                          <p:val>
                                            <p:fltVal val="0"/>
                                          </p:val>
                                        </p:tav>
                                        <p:tav tm="100000">
                                          <p:val>
                                            <p:strVal val="#ppt_h"/>
                                          </p:val>
                                        </p:tav>
                                      </p:tavLst>
                                    </p:anim>
                                    <p:anim calcmode="lin" valueType="num">
                                      <p:cBhvr>
                                        <p:cTn id="45" dur="1000" fill="hold"/>
                                        <p:tgtEl>
                                          <p:spTgt spid="39"/>
                                        </p:tgtEl>
                                        <p:attrNameLst>
                                          <p:attrName>style.rotation</p:attrName>
                                        </p:attrNameLst>
                                      </p:cBhvr>
                                      <p:tavLst>
                                        <p:tav tm="0">
                                          <p:val>
                                            <p:fltVal val="90"/>
                                          </p:val>
                                        </p:tav>
                                        <p:tav tm="100000">
                                          <p:val>
                                            <p:fltVal val="0"/>
                                          </p:val>
                                        </p:tav>
                                      </p:tavLst>
                                    </p:anim>
                                    <p:animEffect transition="in" filter="fade">
                                      <p:cBhvr>
                                        <p:cTn id="46" dur="1000"/>
                                        <p:tgtEl>
                                          <p:spTgt spid="39"/>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anim calcmode="lin" valueType="num">
                                      <p:cBhvr>
                                        <p:cTn id="49" dur="1000" fill="hold"/>
                                        <p:tgtEl>
                                          <p:spTgt spid="29"/>
                                        </p:tgtEl>
                                        <p:attrNameLst>
                                          <p:attrName>ppt_w</p:attrName>
                                        </p:attrNameLst>
                                      </p:cBhvr>
                                      <p:tavLst>
                                        <p:tav tm="0">
                                          <p:val>
                                            <p:fltVal val="0"/>
                                          </p:val>
                                        </p:tav>
                                        <p:tav tm="100000">
                                          <p:val>
                                            <p:strVal val="#ppt_w"/>
                                          </p:val>
                                        </p:tav>
                                      </p:tavLst>
                                    </p:anim>
                                    <p:anim calcmode="lin" valueType="num">
                                      <p:cBhvr>
                                        <p:cTn id="50" dur="1000" fill="hold"/>
                                        <p:tgtEl>
                                          <p:spTgt spid="29"/>
                                        </p:tgtEl>
                                        <p:attrNameLst>
                                          <p:attrName>ppt_h</p:attrName>
                                        </p:attrNameLst>
                                      </p:cBhvr>
                                      <p:tavLst>
                                        <p:tav tm="0">
                                          <p:val>
                                            <p:fltVal val="0"/>
                                          </p:val>
                                        </p:tav>
                                        <p:tav tm="100000">
                                          <p:val>
                                            <p:strVal val="#ppt_h"/>
                                          </p:val>
                                        </p:tav>
                                      </p:tavLst>
                                    </p:anim>
                                    <p:anim calcmode="lin" valueType="num">
                                      <p:cBhvr>
                                        <p:cTn id="51" dur="1000" fill="hold"/>
                                        <p:tgtEl>
                                          <p:spTgt spid="29"/>
                                        </p:tgtEl>
                                        <p:attrNameLst>
                                          <p:attrName>style.rotation</p:attrName>
                                        </p:attrNameLst>
                                      </p:cBhvr>
                                      <p:tavLst>
                                        <p:tav tm="0">
                                          <p:val>
                                            <p:fltVal val="90"/>
                                          </p:val>
                                        </p:tav>
                                        <p:tav tm="100000">
                                          <p:val>
                                            <p:fltVal val="0"/>
                                          </p:val>
                                        </p:tav>
                                      </p:tavLst>
                                    </p:anim>
                                    <p:animEffect transition="in" filter="fade">
                                      <p:cBhvr>
                                        <p:cTn id="52" dur="1000"/>
                                        <p:tgtEl>
                                          <p:spTgt spid="29"/>
                                        </p:tgtEl>
                                      </p:cBhvr>
                                    </p:animEffect>
                                  </p:childTnLst>
                                </p:cTn>
                              </p:par>
                              <p:par>
                                <p:cTn id="53" presetID="31" presetClass="entr" presetSubtype="0" fill="hold" nodeType="withEffect">
                                  <p:stCondLst>
                                    <p:cond delay="0"/>
                                  </p:stCondLst>
                                  <p:childTnLst>
                                    <p:set>
                                      <p:cBhvr>
                                        <p:cTn id="54" dur="1" fill="hold">
                                          <p:stCondLst>
                                            <p:cond delay="0"/>
                                          </p:stCondLst>
                                        </p:cTn>
                                        <p:tgtEl>
                                          <p:spTgt spid="37"/>
                                        </p:tgtEl>
                                        <p:attrNameLst>
                                          <p:attrName>style.visibility</p:attrName>
                                        </p:attrNameLst>
                                      </p:cBhvr>
                                      <p:to>
                                        <p:strVal val="visible"/>
                                      </p:to>
                                    </p:set>
                                    <p:anim calcmode="lin" valueType="num">
                                      <p:cBhvr>
                                        <p:cTn id="55" dur="1000" fill="hold"/>
                                        <p:tgtEl>
                                          <p:spTgt spid="37"/>
                                        </p:tgtEl>
                                        <p:attrNameLst>
                                          <p:attrName>ppt_w</p:attrName>
                                        </p:attrNameLst>
                                      </p:cBhvr>
                                      <p:tavLst>
                                        <p:tav tm="0">
                                          <p:val>
                                            <p:fltVal val="0"/>
                                          </p:val>
                                        </p:tav>
                                        <p:tav tm="100000">
                                          <p:val>
                                            <p:strVal val="#ppt_w"/>
                                          </p:val>
                                        </p:tav>
                                      </p:tavLst>
                                    </p:anim>
                                    <p:anim calcmode="lin" valueType="num">
                                      <p:cBhvr>
                                        <p:cTn id="56" dur="1000" fill="hold"/>
                                        <p:tgtEl>
                                          <p:spTgt spid="37"/>
                                        </p:tgtEl>
                                        <p:attrNameLst>
                                          <p:attrName>ppt_h</p:attrName>
                                        </p:attrNameLst>
                                      </p:cBhvr>
                                      <p:tavLst>
                                        <p:tav tm="0">
                                          <p:val>
                                            <p:fltVal val="0"/>
                                          </p:val>
                                        </p:tav>
                                        <p:tav tm="100000">
                                          <p:val>
                                            <p:strVal val="#ppt_h"/>
                                          </p:val>
                                        </p:tav>
                                      </p:tavLst>
                                    </p:anim>
                                    <p:anim calcmode="lin" valueType="num">
                                      <p:cBhvr>
                                        <p:cTn id="57" dur="1000" fill="hold"/>
                                        <p:tgtEl>
                                          <p:spTgt spid="37"/>
                                        </p:tgtEl>
                                        <p:attrNameLst>
                                          <p:attrName>style.rotation</p:attrName>
                                        </p:attrNameLst>
                                      </p:cBhvr>
                                      <p:tavLst>
                                        <p:tav tm="0">
                                          <p:val>
                                            <p:fltVal val="90"/>
                                          </p:val>
                                        </p:tav>
                                        <p:tav tm="100000">
                                          <p:val>
                                            <p:fltVal val="0"/>
                                          </p:val>
                                        </p:tav>
                                      </p:tavLst>
                                    </p:anim>
                                    <p:animEffect transition="in" filter="fade">
                                      <p:cBhvr>
                                        <p:cTn id="58" dur="1000"/>
                                        <p:tgtEl>
                                          <p:spTgt spid="37"/>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26"/>
                                        </p:tgtEl>
                                        <p:attrNameLst>
                                          <p:attrName>style.visibility</p:attrName>
                                        </p:attrNameLst>
                                      </p:cBhvr>
                                      <p:to>
                                        <p:strVal val="visible"/>
                                      </p:to>
                                    </p:set>
                                    <p:anim calcmode="lin" valueType="num">
                                      <p:cBhvr>
                                        <p:cTn id="61" dur="1000" fill="hold"/>
                                        <p:tgtEl>
                                          <p:spTgt spid="26"/>
                                        </p:tgtEl>
                                        <p:attrNameLst>
                                          <p:attrName>ppt_w</p:attrName>
                                        </p:attrNameLst>
                                      </p:cBhvr>
                                      <p:tavLst>
                                        <p:tav tm="0">
                                          <p:val>
                                            <p:fltVal val="0"/>
                                          </p:val>
                                        </p:tav>
                                        <p:tav tm="100000">
                                          <p:val>
                                            <p:strVal val="#ppt_w"/>
                                          </p:val>
                                        </p:tav>
                                      </p:tavLst>
                                    </p:anim>
                                    <p:anim calcmode="lin" valueType="num">
                                      <p:cBhvr>
                                        <p:cTn id="62" dur="1000" fill="hold"/>
                                        <p:tgtEl>
                                          <p:spTgt spid="26"/>
                                        </p:tgtEl>
                                        <p:attrNameLst>
                                          <p:attrName>ppt_h</p:attrName>
                                        </p:attrNameLst>
                                      </p:cBhvr>
                                      <p:tavLst>
                                        <p:tav tm="0">
                                          <p:val>
                                            <p:fltVal val="0"/>
                                          </p:val>
                                        </p:tav>
                                        <p:tav tm="100000">
                                          <p:val>
                                            <p:strVal val="#ppt_h"/>
                                          </p:val>
                                        </p:tav>
                                      </p:tavLst>
                                    </p:anim>
                                    <p:anim calcmode="lin" valueType="num">
                                      <p:cBhvr>
                                        <p:cTn id="63" dur="1000" fill="hold"/>
                                        <p:tgtEl>
                                          <p:spTgt spid="26"/>
                                        </p:tgtEl>
                                        <p:attrNameLst>
                                          <p:attrName>style.rotation</p:attrName>
                                        </p:attrNameLst>
                                      </p:cBhvr>
                                      <p:tavLst>
                                        <p:tav tm="0">
                                          <p:val>
                                            <p:fltVal val="90"/>
                                          </p:val>
                                        </p:tav>
                                        <p:tav tm="100000">
                                          <p:val>
                                            <p:fltVal val="0"/>
                                          </p:val>
                                        </p:tav>
                                      </p:tavLst>
                                    </p:anim>
                                    <p:animEffect transition="in" filter="fade">
                                      <p:cBhvr>
                                        <p:cTn id="64" dur="10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FCB14A-C12F-1F02-3C24-9E7A8E90696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6851777-D690-F093-850A-9A14271B39ED}"/>
              </a:ext>
            </a:extLst>
          </p:cNvPr>
          <p:cNvSpPr txBox="1"/>
          <p:nvPr/>
        </p:nvSpPr>
        <p:spPr>
          <a:xfrm>
            <a:off x="1406013" y="134274"/>
            <a:ext cx="4689987"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4. </a:t>
            </a:r>
            <a:r>
              <a:rPr lang="en-US" sz="2400" b="1" dirty="0" err="1">
                <a:latin typeface="Arial" panose="020B0604020202020204" pitchFamily="34" charset="0"/>
                <a:cs typeface="Arial" panose="020B0604020202020204" pitchFamily="34" charset="0"/>
              </a:rPr>
              <a:t>Khái</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quát</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về</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bài</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toán</a:t>
            </a:r>
            <a:endParaRPr lang="en-US" sz="2400" b="1" dirty="0">
              <a:latin typeface="Arial" panose="020B0604020202020204" pitchFamily="34" charset="0"/>
              <a:cs typeface="Arial" panose="020B0604020202020204" pitchFamily="34" charset="0"/>
            </a:endParaRPr>
          </a:p>
        </p:txBody>
      </p:sp>
      <p:grpSp>
        <p:nvGrpSpPr>
          <p:cNvPr id="104" name="Group 103">
            <a:extLst>
              <a:ext uri="{FF2B5EF4-FFF2-40B4-BE49-F238E27FC236}">
                <a16:creationId xmlns:a16="http://schemas.microsoft.com/office/drawing/2014/main" id="{21415C09-B74D-C419-353B-3631094C200D}"/>
              </a:ext>
            </a:extLst>
          </p:cNvPr>
          <p:cNvGrpSpPr/>
          <p:nvPr/>
        </p:nvGrpSpPr>
        <p:grpSpPr>
          <a:xfrm>
            <a:off x="1082041" y="822591"/>
            <a:ext cx="10297159" cy="5830015"/>
            <a:chOff x="899160" y="893711"/>
            <a:chExt cx="10579635" cy="5875275"/>
          </a:xfrm>
        </p:grpSpPr>
        <p:sp>
          <p:nvSpPr>
            <p:cNvPr id="6" name="Oval 5">
              <a:extLst>
                <a:ext uri="{FF2B5EF4-FFF2-40B4-BE49-F238E27FC236}">
                  <a16:creationId xmlns:a16="http://schemas.microsoft.com/office/drawing/2014/main" id="{BECF4F8E-AF45-DA8A-D197-230BD1EDD057}"/>
                </a:ext>
              </a:extLst>
            </p:cNvPr>
            <p:cNvSpPr/>
            <p:nvPr/>
          </p:nvSpPr>
          <p:spPr>
            <a:xfrm>
              <a:off x="899160" y="893711"/>
              <a:ext cx="1717040" cy="1198880"/>
            </a:xfrm>
            <a:prstGeom prst="ellipse">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Bắt</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đầu</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7" name="Oval 6">
              <a:extLst>
                <a:ext uri="{FF2B5EF4-FFF2-40B4-BE49-F238E27FC236}">
                  <a16:creationId xmlns:a16="http://schemas.microsoft.com/office/drawing/2014/main" id="{92635240-8C56-5999-BEA8-A56D39BC47AE}"/>
                </a:ext>
              </a:extLst>
            </p:cNvPr>
            <p:cNvSpPr/>
            <p:nvPr/>
          </p:nvSpPr>
          <p:spPr>
            <a:xfrm>
              <a:off x="9761755" y="5514226"/>
              <a:ext cx="1717040" cy="1198880"/>
            </a:xfrm>
            <a:prstGeom prst="ellipse">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Kết</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thúc</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B6F5A7D4-CD9F-E9CB-2D5E-BCD0579490A7}"/>
                </a:ext>
              </a:extLst>
            </p:cNvPr>
            <p:cNvSpPr/>
            <p:nvPr/>
          </p:nvSpPr>
          <p:spPr>
            <a:xfrm>
              <a:off x="4277360" y="940537"/>
              <a:ext cx="2235200" cy="1056640"/>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Tạo</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bảng</a:t>
              </a:r>
              <a:r>
                <a:rPr lang="en-US" dirty="0">
                  <a:solidFill>
                    <a:schemeClr val="accent6">
                      <a:lumMod val="50000"/>
                    </a:schemeClr>
                  </a:solidFill>
                  <a:latin typeface="Arial" panose="020B0604020202020204" pitchFamily="34" charset="0"/>
                  <a:cs typeface="Arial" panose="020B0604020202020204" pitchFamily="34" charset="0"/>
                </a:rPr>
                <a:t> 9x9</a:t>
              </a:r>
            </a:p>
            <a:p>
              <a:pPr algn="ctr"/>
              <a:r>
                <a:rPr lang="en-US" dirty="0" err="1">
                  <a:solidFill>
                    <a:schemeClr val="accent6">
                      <a:lumMod val="50000"/>
                    </a:schemeClr>
                  </a:solidFill>
                  <a:latin typeface="Arial" panose="020B0604020202020204" pitchFamily="34" charset="0"/>
                  <a:cs typeface="Arial" panose="020B0604020202020204" pitchFamily="34" charset="0"/>
                </a:rPr>
                <a:t>Tạo</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bóng</a:t>
              </a:r>
              <a:endParaRPr lang="en-US" dirty="0">
                <a:solidFill>
                  <a:schemeClr val="accent6">
                    <a:lumMod val="50000"/>
                  </a:schemeClr>
                </a:solidFill>
                <a:latin typeface="Arial" panose="020B0604020202020204" pitchFamily="34" charset="0"/>
                <a:cs typeface="Arial" panose="020B0604020202020204" pitchFamily="34" charset="0"/>
              </a:endParaRPr>
            </a:p>
            <a:p>
              <a:pPr algn="ctr"/>
              <a:r>
                <a:rPr lang="en-US" dirty="0" err="1">
                  <a:solidFill>
                    <a:schemeClr val="accent6">
                      <a:lumMod val="50000"/>
                    </a:schemeClr>
                  </a:solidFill>
                  <a:latin typeface="Arial" panose="020B0604020202020204" pitchFamily="34" charset="0"/>
                  <a:cs typeface="Arial" panose="020B0604020202020204" pitchFamily="34" charset="0"/>
                </a:rPr>
                <a:t>Tạo</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bóng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dự</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đoán</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BA0AE021-A19C-44DF-FF4B-27FA4F2333CD}"/>
                </a:ext>
              </a:extLst>
            </p:cNvPr>
            <p:cNvSpPr/>
            <p:nvPr/>
          </p:nvSpPr>
          <p:spPr>
            <a:xfrm>
              <a:off x="4277360" y="2425586"/>
              <a:ext cx="2235200" cy="1056640"/>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lumMod val="50000"/>
                    </a:schemeClr>
                  </a:solidFill>
                  <a:latin typeface="Arial" panose="020B0604020202020204" pitchFamily="34" charset="0"/>
                  <a:cs typeface="Arial" panose="020B0604020202020204" pitchFamily="34" charset="0"/>
                </a:rPr>
                <a:t>Di </a:t>
              </a:r>
              <a:r>
                <a:rPr lang="en-US" dirty="0" err="1">
                  <a:solidFill>
                    <a:schemeClr val="accent6">
                      <a:lumMod val="50000"/>
                    </a:schemeClr>
                  </a:solidFill>
                  <a:latin typeface="Arial" panose="020B0604020202020204" pitchFamily="34" charset="0"/>
                  <a:cs typeface="Arial" panose="020B0604020202020204" pitchFamily="34" charset="0"/>
                </a:rPr>
                <a:t>chuyển</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10" name="Rectangle 9">
              <a:extLst>
                <a:ext uri="{FF2B5EF4-FFF2-40B4-BE49-F238E27FC236}">
                  <a16:creationId xmlns:a16="http://schemas.microsoft.com/office/drawing/2014/main" id="{5CC54300-A8C0-E0EA-8533-942ACEB6E833}"/>
                </a:ext>
              </a:extLst>
            </p:cNvPr>
            <p:cNvSpPr/>
            <p:nvPr/>
          </p:nvSpPr>
          <p:spPr>
            <a:xfrm>
              <a:off x="1795243" y="4662406"/>
              <a:ext cx="2235200" cy="1056640"/>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Tạo</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bóng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và</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bóng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dự</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đoán</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mới</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8960548F-D0B3-C749-1266-282AC6E2928C}"/>
                </a:ext>
              </a:extLst>
            </p:cNvPr>
            <p:cNvSpPr/>
            <p:nvPr/>
          </p:nvSpPr>
          <p:spPr>
            <a:xfrm>
              <a:off x="8336280" y="2425586"/>
              <a:ext cx="2235200" cy="1056640"/>
            </a:xfrm>
            <a:prstGeom prst="rect">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Cộng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điểm</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12" name="Flowchart: Decision 11">
              <a:extLst>
                <a:ext uri="{FF2B5EF4-FFF2-40B4-BE49-F238E27FC236}">
                  <a16:creationId xmlns:a16="http://schemas.microsoft.com/office/drawing/2014/main" id="{C062D347-04BC-EA51-BE16-7E359BF121C3}"/>
                </a:ext>
              </a:extLst>
            </p:cNvPr>
            <p:cNvSpPr/>
            <p:nvPr/>
          </p:nvSpPr>
          <p:spPr>
            <a:xfrm>
              <a:off x="3893821" y="3712334"/>
              <a:ext cx="3002280" cy="1310640"/>
            </a:xfrm>
            <a:prstGeom prst="flowChartDecision">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Bóng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trên</a:t>
              </a:r>
              <a:r>
                <a:rPr lang="en-US" dirty="0">
                  <a:solidFill>
                    <a:schemeClr val="accent6">
                      <a:lumMod val="50000"/>
                    </a:schemeClr>
                  </a:solidFill>
                  <a:latin typeface="Arial" panose="020B0604020202020204" pitchFamily="34" charset="0"/>
                  <a:cs typeface="Arial" panose="020B0604020202020204" pitchFamily="34" charset="0"/>
                </a:rPr>
                <a:t> 1 </a:t>
              </a:r>
              <a:r>
                <a:rPr lang="en-US" dirty="0" err="1">
                  <a:solidFill>
                    <a:schemeClr val="accent6">
                      <a:lumMod val="50000"/>
                    </a:schemeClr>
                  </a:solidFill>
                  <a:latin typeface="Arial" panose="020B0604020202020204" pitchFamily="34" charset="0"/>
                  <a:cs typeface="Arial" panose="020B0604020202020204" pitchFamily="34" charset="0"/>
                </a:rPr>
                <a:t>hàng</a:t>
              </a:r>
              <a:r>
                <a:rPr lang="en-US" dirty="0">
                  <a:solidFill>
                    <a:schemeClr val="accent6">
                      <a:lumMod val="50000"/>
                    </a:schemeClr>
                  </a:solidFill>
                  <a:latin typeface="Arial" panose="020B0604020202020204" pitchFamily="34" charset="0"/>
                  <a:cs typeface="Arial" panose="020B0604020202020204" pitchFamily="34" charset="0"/>
                </a:rPr>
                <a:t> &gt;= 5</a:t>
              </a:r>
            </a:p>
          </p:txBody>
        </p:sp>
        <p:sp>
          <p:nvSpPr>
            <p:cNvPr id="13" name="Flowchart: Decision 12">
              <a:extLst>
                <a:ext uri="{FF2B5EF4-FFF2-40B4-BE49-F238E27FC236}">
                  <a16:creationId xmlns:a16="http://schemas.microsoft.com/office/drawing/2014/main" id="{BFF2372C-860C-2E8A-631D-9F740D962615}"/>
                </a:ext>
              </a:extLst>
            </p:cNvPr>
            <p:cNvSpPr/>
            <p:nvPr/>
          </p:nvSpPr>
          <p:spPr>
            <a:xfrm>
              <a:off x="5394959" y="5458346"/>
              <a:ext cx="3002280" cy="1310640"/>
            </a:xfrm>
            <a:prstGeom prst="flowChartDecision">
              <a:avLst/>
            </a:prstGeom>
            <a:solidFill>
              <a:schemeClr val="accent4">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accent6">
                      <a:lumMod val="50000"/>
                    </a:schemeClr>
                  </a:solidFill>
                  <a:latin typeface="Arial" panose="020B0604020202020204" pitchFamily="34" charset="0"/>
                  <a:cs typeface="Arial" panose="020B0604020202020204" pitchFamily="34" charset="0"/>
                </a:rPr>
                <a:t>Bảng</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đầy</a:t>
              </a:r>
              <a:endParaRPr lang="en-US" dirty="0">
                <a:solidFill>
                  <a:schemeClr val="accent6">
                    <a:lumMod val="50000"/>
                  </a:schemeClr>
                </a:solidFill>
                <a:latin typeface="Arial" panose="020B0604020202020204" pitchFamily="34" charset="0"/>
                <a:cs typeface="Arial" panose="020B0604020202020204" pitchFamily="34" charset="0"/>
              </a:endParaRPr>
            </a:p>
          </p:txBody>
        </p:sp>
        <p:cxnSp>
          <p:nvCxnSpPr>
            <p:cNvPr id="15" name="Straight Arrow Connector 14">
              <a:extLst>
                <a:ext uri="{FF2B5EF4-FFF2-40B4-BE49-F238E27FC236}">
                  <a16:creationId xmlns:a16="http://schemas.microsoft.com/office/drawing/2014/main" id="{763EC9DD-6512-57A0-A186-C9CD24FD783A}"/>
                </a:ext>
              </a:extLst>
            </p:cNvPr>
            <p:cNvCxnSpPr>
              <a:stCxn id="6" idx="6"/>
              <a:endCxn id="8" idx="1"/>
            </p:cNvCxnSpPr>
            <p:nvPr/>
          </p:nvCxnSpPr>
          <p:spPr>
            <a:xfrm flipV="1">
              <a:off x="2616200" y="1468857"/>
              <a:ext cx="1661160" cy="24294"/>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32CC4586-3FCC-5446-30D2-13256E937DA9}"/>
                </a:ext>
              </a:extLst>
            </p:cNvPr>
            <p:cNvCxnSpPr>
              <a:cxnSpLocks/>
              <a:stCxn id="8" idx="2"/>
              <a:endCxn id="9" idx="0"/>
            </p:cNvCxnSpPr>
            <p:nvPr/>
          </p:nvCxnSpPr>
          <p:spPr>
            <a:xfrm>
              <a:off x="5394960" y="1997177"/>
              <a:ext cx="0" cy="42840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00FAB02-397F-938A-A296-705BAAB3419C}"/>
                </a:ext>
              </a:extLst>
            </p:cNvPr>
            <p:cNvCxnSpPr>
              <a:stCxn id="9" idx="2"/>
              <a:endCxn id="12" idx="0"/>
            </p:cNvCxnSpPr>
            <p:nvPr/>
          </p:nvCxnSpPr>
          <p:spPr>
            <a:xfrm>
              <a:off x="5394960" y="3482226"/>
              <a:ext cx="1" cy="230108"/>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D6B6465B-975A-FB7E-AD95-2876E835E9F3}"/>
                </a:ext>
              </a:extLst>
            </p:cNvPr>
            <p:cNvCxnSpPr>
              <a:stCxn id="12" idx="3"/>
              <a:endCxn id="11" idx="2"/>
            </p:cNvCxnSpPr>
            <p:nvPr/>
          </p:nvCxnSpPr>
          <p:spPr>
            <a:xfrm flipV="1">
              <a:off x="6896101" y="3482226"/>
              <a:ext cx="2557779" cy="885428"/>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9" name="Connector: Elbow 28">
              <a:extLst>
                <a:ext uri="{FF2B5EF4-FFF2-40B4-BE49-F238E27FC236}">
                  <a16:creationId xmlns:a16="http://schemas.microsoft.com/office/drawing/2014/main" id="{C82588CC-4C72-7417-C516-0EAF93B008F6}"/>
                </a:ext>
              </a:extLst>
            </p:cNvPr>
            <p:cNvCxnSpPr>
              <a:cxnSpLocks/>
              <a:stCxn id="10" idx="3"/>
              <a:endCxn id="13" idx="0"/>
            </p:cNvCxnSpPr>
            <p:nvPr/>
          </p:nvCxnSpPr>
          <p:spPr>
            <a:xfrm>
              <a:off x="4030443" y="5190726"/>
              <a:ext cx="2865656" cy="267620"/>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AF03DA1B-CA14-8E20-44F1-537E274E3FF1}"/>
                </a:ext>
              </a:extLst>
            </p:cNvPr>
            <p:cNvCxnSpPr>
              <a:cxnSpLocks/>
              <a:stCxn id="12" idx="1"/>
              <a:endCxn id="10" idx="0"/>
            </p:cNvCxnSpPr>
            <p:nvPr/>
          </p:nvCxnSpPr>
          <p:spPr>
            <a:xfrm rot="10800000" flipV="1">
              <a:off x="2912843" y="4367654"/>
              <a:ext cx="980978" cy="294752"/>
            </a:xfrm>
            <a:prstGeom prst="bentConnector2">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4D91B34D-D58F-D491-48A5-76754202877A}"/>
                </a:ext>
              </a:extLst>
            </p:cNvPr>
            <p:cNvCxnSpPr>
              <a:stCxn id="13" idx="3"/>
              <a:endCxn id="7" idx="2"/>
            </p:cNvCxnSpPr>
            <p:nvPr/>
          </p:nvCxnSpPr>
          <p:spPr>
            <a:xfrm>
              <a:off x="8397239" y="6113666"/>
              <a:ext cx="136451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7E9C252-6C59-FD2F-037B-CE4580105026}"/>
                </a:ext>
              </a:extLst>
            </p:cNvPr>
            <p:cNvCxnSpPr>
              <a:stCxn id="11" idx="1"/>
              <a:endCxn id="9" idx="3"/>
            </p:cNvCxnSpPr>
            <p:nvPr/>
          </p:nvCxnSpPr>
          <p:spPr>
            <a:xfrm flipH="1">
              <a:off x="6512560" y="2953906"/>
              <a:ext cx="1823720"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8A4638C4-08E8-A576-43D0-C69FD863C30F}"/>
                </a:ext>
              </a:extLst>
            </p:cNvPr>
            <p:cNvSpPr txBox="1"/>
            <p:nvPr/>
          </p:nvSpPr>
          <p:spPr>
            <a:xfrm>
              <a:off x="8759987" y="5808643"/>
              <a:ext cx="664061" cy="372199"/>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YES</a:t>
              </a:r>
            </a:p>
          </p:txBody>
        </p:sp>
        <p:sp>
          <p:nvSpPr>
            <p:cNvPr id="62" name="TextBox 61">
              <a:extLst>
                <a:ext uri="{FF2B5EF4-FFF2-40B4-BE49-F238E27FC236}">
                  <a16:creationId xmlns:a16="http://schemas.microsoft.com/office/drawing/2014/main" id="{2F97A24E-DE68-CD20-E702-165F37975168}"/>
                </a:ext>
              </a:extLst>
            </p:cNvPr>
            <p:cNvSpPr txBox="1"/>
            <p:nvPr/>
          </p:nvSpPr>
          <p:spPr>
            <a:xfrm>
              <a:off x="8102126" y="3929086"/>
              <a:ext cx="664061" cy="372199"/>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YES</a:t>
              </a:r>
            </a:p>
          </p:txBody>
        </p:sp>
        <p:sp>
          <p:nvSpPr>
            <p:cNvPr id="63" name="TextBox 62">
              <a:extLst>
                <a:ext uri="{FF2B5EF4-FFF2-40B4-BE49-F238E27FC236}">
                  <a16:creationId xmlns:a16="http://schemas.microsoft.com/office/drawing/2014/main" id="{89F48C14-37C3-8CC3-7ED1-9AD2B2824071}"/>
                </a:ext>
              </a:extLst>
            </p:cNvPr>
            <p:cNvSpPr txBox="1"/>
            <p:nvPr/>
          </p:nvSpPr>
          <p:spPr>
            <a:xfrm>
              <a:off x="2971330" y="4062966"/>
              <a:ext cx="55656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NO</a:t>
              </a:r>
            </a:p>
          </p:txBody>
        </p:sp>
        <p:sp>
          <p:nvSpPr>
            <p:cNvPr id="64" name="TextBox 63">
              <a:extLst>
                <a:ext uri="{FF2B5EF4-FFF2-40B4-BE49-F238E27FC236}">
                  <a16:creationId xmlns:a16="http://schemas.microsoft.com/office/drawing/2014/main" id="{6D509CAB-26A7-1EA7-25EE-28AFA13A043F}"/>
                </a:ext>
              </a:extLst>
            </p:cNvPr>
            <p:cNvSpPr txBox="1"/>
            <p:nvPr/>
          </p:nvSpPr>
          <p:spPr>
            <a:xfrm>
              <a:off x="4541047" y="5767834"/>
              <a:ext cx="55656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NO</a:t>
              </a:r>
            </a:p>
          </p:txBody>
        </p:sp>
        <p:cxnSp>
          <p:nvCxnSpPr>
            <p:cNvPr id="99" name="Connector: Elbow 98">
              <a:extLst>
                <a:ext uri="{FF2B5EF4-FFF2-40B4-BE49-F238E27FC236}">
                  <a16:creationId xmlns:a16="http://schemas.microsoft.com/office/drawing/2014/main" id="{1C580360-484C-EAAA-BA1C-4B8B7B27A29A}"/>
                </a:ext>
              </a:extLst>
            </p:cNvPr>
            <p:cNvCxnSpPr>
              <a:stCxn id="13" idx="1"/>
              <a:endCxn id="9" idx="1"/>
            </p:cNvCxnSpPr>
            <p:nvPr/>
          </p:nvCxnSpPr>
          <p:spPr>
            <a:xfrm rot="10800000">
              <a:off x="4277361" y="2953906"/>
              <a:ext cx="1117599" cy="3159760"/>
            </a:xfrm>
            <a:prstGeom prst="bentConnector3">
              <a:avLst>
                <a:gd name="adj1" fmla="val 364092"/>
              </a:avLst>
            </a:prstGeom>
            <a:ln w="1905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358783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6222A-3B4B-498C-5A70-0D365AAFB09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70B50DF-4804-ECF4-94C3-18730C855B35}"/>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D0AF54CB-7862-C28F-7051-4595A54A903D}"/>
              </a:ext>
            </a:extLst>
          </p:cNvPr>
          <p:cNvGrpSpPr/>
          <p:nvPr/>
        </p:nvGrpSpPr>
        <p:grpSpPr>
          <a:xfrm>
            <a:off x="482055" y="1026911"/>
            <a:ext cx="3331056" cy="3084395"/>
            <a:chOff x="1122135" y="1057391"/>
            <a:chExt cx="3331056" cy="3084395"/>
          </a:xfrm>
        </p:grpSpPr>
        <p:sp>
          <p:nvSpPr>
            <p:cNvPr id="2" name="Rectangle 1">
              <a:extLst>
                <a:ext uri="{FF2B5EF4-FFF2-40B4-BE49-F238E27FC236}">
                  <a16:creationId xmlns:a16="http://schemas.microsoft.com/office/drawing/2014/main" id="{79343245-DA15-1B60-B9A2-544F0C8924CC}"/>
                </a:ext>
              </a:extLst>
            </p:cNvPr>
            <p:cNvSpPr/>
            <p:nvPr/>
          </p:nvSpPr>
          <p:spPr>
            <a:xfrm>
              <a:off x="1978685" y="1057391"/>
              <a:ext cx="1617956"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bảng</a:t>
              </a:r>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EE2519A7-E605-110D-933B-44A7464B05DC}"/>
                </a:ext>
              </a:extLst>
            </p:cNvPr>
            <p:cNvPicPr>
              <a:picLocks noChangeAspect="1"/>
            </p:cNvPicPr>
            <p:nvPr/>
          </p:nvPicPr>
          <p:blipFill>
            <a:blip r:embed="rId2"/>
            <a:stretch>
              <a:fillRect/>
            </a:stretch>
          </p:blipFill>
          <p:spPr>
            <a:xfrm>
              <a:off x="1122135" y="1599306"/>
              <a:ext cx="3331056" cy="2542480"/>
            </a:xfrm>
            <a:prstGeom prst="rect">
              <a:avLst/>
            </a:prstGeom>
          </p:spPr>
        </p:pic>
      </p:grpSp>
      <p:grpSp>
        <p:nvGrpSpPr>
          <p:cNvPr id="29" name="Group 28">
            <a:extLst>
              <a:ext uri="{FF2B5EF4-FFF2-40B4-BE49-F238E27FC236}">
                <a16:creationId xmlns:a16="http://schemas.microsoft.com/office/drawing/2014/main" id="{D0E4818B-4C53-0A87-4DF6-3A9406AC733B}"/>
              </a:ext>
            </a:extLst>
          </p:cNvPr>
          <p:cNvGrpSpPr/>
          <p:nvPr/>
        </p:nvGrpSpPr>
        <p:grpSpPr>
          <a:xfrm>
            <a:off x="4652175" y="3429000"/>
            <a:ext cx="3647445" cy="3210041"/>
            <a:chOff x="5323835" y="2601479"/>
            <a:chExt cx="3647445" cy="3210041"/>
          </a:xfrm>
        </p:grpSpPr>
        <p:grpSp>
          <p:nvGrpSpPr>
            <p:cNvPr id="10" name="Group 9">
              <a:extLst>
                <a:ext uri="{FF2B5EF4-FFF2-40B4-BE49-F238E27FC236}">
                  <a16:creationId xmlns:a16="http://schemas.microsoft.com/office/drawing/2014/main" id="{A9FF3A03-3C2A-B102-4634-AC688D2EFC88}"/>
                </a:ext>
              </a:extLst>
            </p:cNvPr>
            <p:cNvGrpSpPr/>
            <p:nvPr/>
          </p:nvGrpSpPr>
          <p:grpSpPr>
            <a:xfrm>
              <a:off x="5323835" y="2601479"/>
              <a:ext cx="3647445" cy="3210041"/>
              <a:chOff x="6167115" y="2870546"/>
              <a:chExt cx="3657257" cy="3100933"/>
            </a:xfrm>
          </p:grpSpPr>
          <p:pic>
            <p:nvPicPr>
              <p:cNvPr id="7" name="Picture 6">
                <a:extLst>
                  <a:ext uri="{FF2B5EF4-FFF2-40B4-BE49-F238E27FC236}">
                    <a16:creationId xmlns:a16="http://schemas.microsoft.com/office/drawing/2014/main" id="{06C1F7A3-5C39-3A6A-B235-37B6649870BF}"/>
                  </a:ext>
                </a:extLst>
              </p:cNvPr>
              <p:cNvPicPr>
                <a:picLocks noChangeAspect="1"/>
              </p:cNvPicPr>
              <p:nvPr/>
            </p:nvPicPr>
            <p:blipFill>
              <a:blip r:embed="rId3"/>
              <a:stretch>
                <a:fillRect/>
              </a:stretch>
            </p:blipFill>
            <p:spPr>
              <a:xfrm>
                <a:off x="6238237" y="3429000"/>
                <a:ext cx="3515012" cy="2542479"/>
              </a:xfrm>
              <a:prstGeom prst="rect">
                <a:avLst/>
              </a:prstGeom>
            </p:spPr>
          </p:pic>
          <p:sp>
            <p:nvSpPr>
              <p:cNvPr id="8" name="Rectangle 7">
                <a:extLst>
                  <a:ext uri="{FF2B5EF4-FFF2-40B4-BE49-F238E27FC236}">
                    <a16:creationId xmlns:a16="http://schemas.microsoft.com/office/drawing/2014/main" id="{BF6E652E-1F52-277B-8167-5EC13E18FE2D}"/>
                  </a:ext>
                </a:extLst>
              </p:cNvPr>
              <p:cNvSpPr/>
              <p:nvPr/>
            </p:nvSpPr>
            <p:spPr>
              <a:xfrm>
                <a:off x="6167115" y="2870546"/>
                <a:ext cx="3657257"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dự</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đoán</a:t>
                </a:r>
                <a:endParaRPr lang="en-US" dirty="0">
                  <a:latin typeface="Arial" panose="020B0604020202020204" pitchFamily="34" charset="0"/>
                  <a:cs typeface="Arial" panose="020B0604020202020204" pitchFamily="34" charset="0"/>
                </a:endParaRPr>
              </a:p>
            </p:txBody>
          </p:sp>
        </p:grpSp>
        <mc:AlternateContent xmlns:mc="http://schemas.openxmlformats.org/markup-compatibility/2006" xmlns:p14="http://schemas.microsoft.com/office/powerpoint/2010/main">
          <mc:Choice Requires="p14">
            <p:contentPart p14:bwMode="auto" r:id="rId4">
              <p14:nvContentPartPr>
                <p14:cNvPr id="11" name="Ink 10">
                  <a:extLst>
                    <a:ext uri="{FF2B5EF4-FFF2-40B4-BE49-F238E27FC236}">
                      <a16:creationId xmlns:a16="http://schemas.microsoft.com/office/drawing/2014/main" id="{57092068-11F5-95D8-EC4F-6EDFED7FA56B}"/>
                    </a:ext>
                  </a:extLst>
                </p14:cNvPr>
                <p14:cNvContentPartPr/>
                <p14:nvPr/>
              </p14:nvContentPartPr>
              <p14:xfrm>
                <a:off x="6735920" y="3637080"/>
                <a:ext cx="360" cy="360"/>
              </p14:xfrm>
            </p:contentPart>
          </mc:Choice>
          <mc:Fallback xmlns="">
            <p:pic>
              <p:nvPicPr>
                <p:cNvPr id="11" name="Ink 10">
                  <a:extLst>
                    <a:ext uri="{FF2B5EF4-FFF2-40B4-BE49-F238E27FC236}">
                      <a16:creationId xmlns:a16="http://schemas.microsoft.com/office/drawing/2014/main" id="{57092068-11F5-95D8-EC4F-6EDFED7FA56B}"/>
                    </a:ext>
                  </a:extLst>
                </p:cNvPr>
                <p:cNvPicPr/>
                <p:nvPr/>
              </p:nvPicPr>
              <p:blipFill>
                <a:blip r:embed="rId5"/>
                <a:stretch>
                  <a:fillRect/>
                </a:stretch>
              </p:blipFill>
              <p:spPr>
                <a:xfrm>
                  <a:off x="6681920" y="352944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2" name="Ink 11">
                  <a:extLst>
                    <a:ext uri="{FF2B5EF4-FFF2-40B4-BE49-F238E27FC236}">
                      <a16:creationId xmlns:a16="http://schemas.microsoft.com/office/drawing/2014/main" id="{026D5BC0-6010-3ABF-B4B8-3BD75F8D01FC}"/>
                    </a:ext>
                  </a:extLst>
                </p14:cNvPr>
                <p14:cNvContentPartPr/>
                <p14:nvPr/>
              </p14:nvContentPartPr>
              <p14:xfrm>
                <a:off x="7508120" y="3870720"/>
                <a:ext cx="360" cy="360"/>
              </p14:xfrm>
            </p:contentPart>
          </mc:Choice>
          <mc:Fallback xmlns="">
            <p:pic>
              <p:nvPicPr>
                <p:cNvPr id="12" name="Ink 11">
                  <a:extLst>
                    <a:ext uri="{FF2B5EF4-FFF2-40B4-BE49-F238E27FC236}">
                      <a16:creationId xmlns:a16="http://schemas.microsoft.com/office/drawing/2014/main" id="{026D5BC0-6010-3ABF-B4B8-3BD75F8D01FC}"/>
                    </a:ext>
                  </a:extLst>
                </p:cNvPr>
                <p:cNvPicPr/>
                <p:nvPr/>
              </p:nvPicPr>
              <p:blipFill>
                <a:blip r:embed="rId5"/>
                <a:stretch>
                  <a:fillRect/>
                </a:stretch>
              </p:blipFill>
              <p:spPr>
                <a:xfrm>
                  <a:off x="7454480" y="376308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a:extLst>
                    <a:ext uri="{FF2B5EF4-FFF2-40B4-BE49-F238E27FC236}">
                      <a16:creationId xmlns:a16="http://schemas.microsoft.com/office/drawing/2014/main" id="{16956366-DEE9-3F3C-C6E0-116F4EE154BC}"/>
                    </a:ext>
                  </a:extLst>
                </p14:cNvPr>
                <p14:cNvContentPartPr/>
                <p14:nvPr/>
              </p14:nvContentPartPr>
              <p14:xfrm>
                <a:off x="7761920" y="4775040"/>
                <a:ext cx="360" cy="360"/>
              </p14:xfrm>
            </p:contentPart>
          </mc:Choice>
          <mc:Fallback xmlns="">
            <p:pic>
              <p:nvPicPr>
                <p:cNvPr id="13" name="Ink 12">
                  <a:extLst>
                    <a:ext uri="{FF2B5EF4-FFF2-40B4-BE49-F238E27FC236}">
                      <a16:creationId xmlns:a16="http://schemas.microsoft.com/office/drawing/2014/main" id="{16956366-DEE9-3F3C-C6E0-116F4EE154BC}"/>
                    </a:ext>
                  </a:extLst>
                </p:cNvPr>
                <p:cNvPicPr/>
                <p:nvPr/>
              </p:nvPicPr>
              <p:blipFill>
                <a:blip r:embed="rId5"/>
                <a:stretch>
                  <a:fillRect/>
                </a:stretch>
              </p:blipFill>
              <p:spPr>
                <a:xfrm>
                  <a:off x="7708280" y="466740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4" name="Ink 13">
                  <a:extLst>
                    <a:ext uri="{FF2B5EF4-FFF2-40B4-BE49-F238E27FC236}">
                      <a16:creationId xmlns:a16="http://schemas.microsoft.com/office/drawing/2014/main" id="{0BDF8998-AD0D-0650-830F-E0E8C2E28F2D}"/>
                    </a:ext>
                  </a:extLst>
                </p14:cNvPr>
                <p14:cNvContentPartPr/>
                <p14:nvPr/>
              </p14:nvContentPartPr>
              <p14:xfrm>
                <a:off x="6501920" y="5333760"/>
                <a:ext cx="360" cy="360"/>
              </p14:xfrm>
            </p:contentPart>
          </mc:Choice>
          <mc:Fallback xmlns="">
            <p:pic>
              <p:nvPicPr>
                <p:cNvPr id="14" name="Ink 13">
                  <a:extLst>
                    <a:ext uri="{FF2B5EF4-FFF2-40B4-BE49-F238E27FC236}">
                      <a16:creationId xmlns:a16="http://schemas.microsoft.com/office/drawing/2014/main" id="{0BDF8998-AD0D-0650-830F-E0E8C2E28F2D}"/>
                    </a:ext>
                  </a:extLst>
                </p:cNvPr>
                <p:cNvPicPr/>
                <p:nvPr/>
              </p:nvPicPr>
              <p:blipFill>
                <a:blip r:embed="rId5"/>
                <a:stretch>
                  <a:fillRect/>
                </a:stretch>
              </p:blipFill>
              <p:spPr>
                <a:xfrm>
                  <a:off x="6448280" y="522612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5" name="Ink 14">
                  <a:extLst>
                    <a:ext uri="{FF2B5EF4-FFF2-40B4-BE49-F238E27FC236}">
                      <a16:creationId xmlns:a16="http://schemas.microsoft.com/office/drawing/2014/main" id="{24348AAA-44DE-3BA4-E6A4-033730EF0A85}"/>
                    </a:ext>
                  </a:extLst>
                </p14:cNvPr>
                <p14:cNvContentPartPr/>
                <p14:nvPr/>
              </p14:nvContentPartPr>
              <p14:xfrm>
                <a:off x="6725840" y="5624640"/>
                <a:ext cx="360" cy="4320"/>
              </p14:xfrm>
            </p:contentPart>
          </mc:Choice>
          <mc:Fallback xmlns="">
            <p:pic>
              <p:nvPicPr>
                <p:cNvPr id="15" name="Ink 14">
                  <a:extLst>
                    <a:ext uri="{FF2B5EF4-FFF2-40B4-BE49-F238E27FC236}">
                      <a16:creationId xmlns:a16="http://schemas.microsoft.com/office/drawing/2014/main" id="{24348AAA-44DE-3BA4-E6A4-033730EF0A85}"/>
                    </a:ext>
                  </a:extLst>
                </p:cNvPr>
                <p:cNvPicPr/>
                <p:nvPr/>
              </p:nvPicPr>
              <p:blipFill>
                <a:blip r:embed="rId10"/>
                <a:stretch>
                  <a:fillRect/>
                </a:stretch>
              </p:blipFill>
              <p:spPr>
                <a:xfrm>
                  <a:off x="6671840" y="5516640"/>
                  <a:ext cx="108000" cy="21996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6" name="Ink 15">
                  <a:extLst>
                    <a:ext uri="{FF2B5EF4-FFF2-40B4-BE49-F238E27FC236}">
                      <a16:creationId xmlns:a16="http://schemas.microsoft.com/office/drawing/2014/main" id="{09AE338C-55FA-BE56-DFE7-77DD30D6C762}"/>
                    </a:ext>
                  </a:extLst>
                </p14:cNvPr>
                <p14:cNvContentPartPr/>
                <p14:nvPr/>
              </p14:nvContentPartPr>
              <p14:xfrm>
                <a:off x="6380240" y="4734360"/>
                <a:ext cx="360" cy="360"/>
              </p14:xfrm>
            </p:contentPart>
          </mc:Choice>
          <mc:Fallback xmlns="">
            <p:pic>
              <p:nvPicPr>
                <p:cNvPr id="16" name="Ink 15">
                  <a:extLst>
                    <a:ext uri="{FF2B5EF4-FFF2-40B4-BE49-F238E27FC236}">
                      <a16:creationId xmlns:a16="http://schemas.microsoft.com/office/drawing/2014/main" id="{09AE338C-55FA-BE56-DFE7-77DD30D6C762}"/>
                    </a:ext>
                  </a:extLst>
                </p:cNvPr>
                <p:cNvPicPr/>
                <p:nvPr/>
              </p:nvPicPr>
              <p:blipFill>
                <a:blip r:embed="rId5"/>
                <a:stretch>
                  <a:fillRect/>
                </a:stretch>
              </p:blipFill>
              <p:spPr>
                <a:xfrm>
                  <a:off x="6326240" y="462672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9" name="Ink 18">
                  <a:extLst>
                    <a:ext uri="{FF2B5EF4-FFF2-40B4-BE49-F238E27FC236}">
                      <a16:creationId xmlns:a16="http://schemas.microsoft.com/office/drawing/2014/main" id="{65801D12-D530-32CB-29FF-996AE4DA99F2}"/>
                    </a:ext>
                  </a:extLst>
                </p14:cNvPr>
                <p14:cNvContentPartPr/>
                <p14:nvPr/>
              </p14:nvContentPartPr>
              <p14:xfrm>
                <a:off x="6157040" y="5333760"/>
                <a:ext cx="360" cy="360"/>
              </p14:xfrm>
            </p:contentPart>
          </mc:Choice>
          <mc:Fallback xmlns="">
            <p:pic>
              <p:nvPicPr>
                <p:cNvPr id="19" name="Ink 18">
                  <a:extLst>
                    <a:ext uri="{FF2B5EF4-FFF2-40B4-BE49-F238E27FC236}">
                      <a16:creationId xmlns:a16="http://schemas.microsoft.com/office/drawing/2014/main" id="{65801D12-D530-32CB-29FF-996AE4DA99F2}"/>
                    </a:ext>
                  </a:extLst>
                </p:cNvPr>
                <p:cNvPicPr/>
                <p:nvPr/>
              </p:nvPicPr>
              <p:blipFill>
                <a:blip r:embed="rId13"/>
                <a:stretch>
                  <a:fillRect/>
                </a:stretch>
              </p:blipFill>
              <p:spPr>
                <a:xfrm>
                  <a:off x="6103040" y="522612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0" name="Ink 19">
                  <a:extLst>
                    <a:ext uri="{FF2B5EF4-FFF2-40B4-BE49-F238E27FC236}">
                      <a16:creationId xmlns:a16="http://schemas.microsoft.com/office/drawing/2014/main" id="{15695964-82B8-EE91-8A82-4DF50D73EE75}"/>
                    </a:ext>
                  </a:extLst>
                </p14:cNvPr>
                <p14:cNvContentPartPr/>
                <p14:nvPr/>
              </p14:nvContentPartPr>
              <p14:xfrm>
                <a:off x="6065240" y="5333760"/>
                <a:ext cx="360" cy="360"/>
              </p14:xfrm>
            </p:contentPart>
          </mc:Choice>
          <mc:Fallback xmlns="">
            <p:pic>
              <p:nvPicPr>
                <p:cNvPr id="20" name="Ink 19">
                  <a:extLst>
                    <a:ext uri="{FF2B5EF4-FFF2-40B4-BE49-F238E27FC236}">
                      <a16:creationId xmlns:a16="http://schemas.microsoft.com/office/drawing/2014/main" id="{15695964-82B8-EE91-8A82-4DF50D73EE75}"/>
                    </a:ext>
                  </a:extLst>
                </p:cNvPr>
                <p:cNvPicPr/>
                <p:nvPr/>
              </p:nvPicPr>
              <p:blipFill>
                <a:blip r:embed="rId13"/>
                <a:stretch>
                  <a:fillRect/>
                </a:stretch>
              </p:blipFill>
              <p:spPr>
                <a:xfrm>
                  <a:off x="6011600" y="522612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1" name="Ink 20">
                  <a:extLst>
                    <a:ext uri="{FF2B5EF4-FFF2-40B4-BE49-F238E27FC236}">
                      <a16:creationId xmlns:a16="http://schemas.microsoft.com/office/drawing/2014/main" id="{EFE0CA89-B210-C945-607B-696EBAEFB082}"/>
                    </a:ext>
                  </a:extLst>
                </p14:cNvPr>
                <p14:cNvContentPartPr/>
                <p14:nvPr/>
              </p14:nvContentPartPr>
              <p14:xfrm>
                <a:off x="8209040" y="5618520"/>
                <a:ext cx="360" cy="360"/>
              </p14:xfrm>
            </p:contentPart>
          </mc:Choice>
          <mc:Fallback xmlns="">
            <p:pic>
              <p:nvPicPr>
                <p:cNvPr id="21" name="Ink 20">
                  <a:extLst>
                    <a:ext uri="{FF2B5EF4-FFF2-40B4-BE49-F238E27FC236}">
                      <a16:creationId xmlns:a16="http://schemas.microsoft.com/office/drawing/2014/main" id="{EFE0CA89-B210-C945-607B-696EBAEFB082}"/>
                    </a:ext>
                  </a:extLst>
                </p:cNvPr>
                <p:cNvPicPr/>
                <p:nvPr/>
              </p:nvPicPr>
              <p:blipFill>
                <a:blip r:embed="rId13"/>
                <a:stretch>
                  <a:fillRect/>
                </a:stretch>
              </p:blipFill>
              <p:spPr>
                <a:xfrm>
                  <a:off x="8155040" y="551088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2" name="Ink 21">
                  <a:extLst>
                    <a:ext uri="{FF2B5EF4-FFF2-40B4-BE49-F238E27FC236}">
                      <a16:creationId xmlns:a16="http://schemas.microsoft.com/office/drawing/2014/main" id="{376D0ABE-CA83-5108-BFF0-C57E998ECCD3}"/>
                    </a:ext>
                  </a:extLst>
                </p14:cNvPr>
                <p14:cNvContentPartPr/>
                <p14:nvPr/>
              </p14:nvContentPartPr>
              <p14:xfrm>
                <a:off x="8127680" y="5618520"/>
                <a:ext cx="360" cy="360"/>
              </p14:xfrm>
            </p:contentPart>
          </mc:Choice>
          <mc:Fallback xmlns="">
            <p:pic>
              <p:nvPicPr>
                <p:cNvPr id="22" name="Ink 21">
                  <a:extLst>
                    <a:ext uri="{FF2B5EF4-FFF2-40B4-BE49-F238E27FC236}">
                      <a16:creationId xmlns:a16="http://schemas.microsoft.com/office/drawing/2014/main" id="{376D0ABE-CA83-5108-BFF0-C57E998ECCD3}"/>
                    </a:ext>
                  </a:extLst>
                </p:cNvPr>
                <p:cNvPicPr/>
                <p:nvPr/>
              </p:nvPicPr>
              <p:blipFill>
                <a:blip r:embed="rId13"/>
                <a:stretch>
                  <a:fillRect/>
                </a:stretch>
              </p:blipFill>
              <p:spPr>
                <a:xfrm>
                  <a:off x="8074040" y="551088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4" name="Ink 23">
                  <a:extLst>
                    <a:ext uri="{FF2B5EF4-FFF2-40B4-BE49-F238E27FC236}">
                      <a16:creationId xmlns:a16="http://schemas.microsoft.com/office/drawing/2014/main" id="{5D76384F-939A-D211-D670-DA6543C49298}"/>
                    </a:ext>
                  </a:extLst>
                </p14:cNvPr>
                <p14:cNvContentPartPr/>
                <p14:nvPr/>
              </p14:nvContentPartPr>
              <p14:xfrm>
                <a:off x="5720000" y="3890880"/>
                <a:ext cx="360" cy="360"/>
              </p14:xfrm>
            </p:contentPart>
          </mc:Choice>
          <mc:Fallback xmlns="">
            <p:pic>
              <p:nvPicPr>
                <p:cNvPr id="24" name="Ink 23">
                  <a:extLst>
                    <a:ext uri="{FF2B5EF4-FFF2-40B4-BE49-F238E27FC236}">
                      <a16:creationId xmlns:a16="http://schemas.microsoft.com/office/drawing/2014/main" id="{5D76384F-939A-D211-D670-DA6543C49298}"/>
                    </a:ext>
                  </a:extLst>
                </p:cNvPr>
                <p:cNvPicPr/>
                <p:nvPr/>
              </p:nvPicPr>
              <p:blipFill>
                <a:blip r:embed="rId13"/>
                <a:stretch>
                  <a:fillRect/>
                </a:stretch>
              </p:blipFill>
              <p:spPr>
                <a:xfrm>
                  <a:off x="5666360" y="378324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8" name="Ink 27">
                  <a:extLst>
                    <a:ext uri="{FF2B5EF4-FFF2-40B4-BE49-F238E27FC236}">
                      <a16:creationId xmlns:a16="http://schemas.microsoft.com/office/drawing/2014/main" id="{33919385-675C-DC4B-D951-012EFE1FCAE2}"/>
                    </a:ext>
                  </a:extLst>
                </p14:cNvPr>
                <p14:cNvContentPartPr/>
                <p14:nvPr/>
              </p14:nvContentPartPr>
              <p14:xfrm>
                <a:off x="5826640" y="3891080"/>
                <a:ext cx="360" cy="360"/>
              </p14:xfrm>
            </p:contentPart>
          </mc:Choice>
          <mc:Fallback xmlns="">
            <p:pic>
              <p:nvPicPr>
                <p:cNvPr id="28" name="Ink 27">
                  <a:extLst>
                    <a:ext uri="{FF2B5EF4-FFF2-40B4-BE49-F238E27FC236}">
                      <a16:creationId xmlns:a16="http://schemas.microsoft.com/office/drawing/2014/main" id="{33919385-675C-DC4B-D951-012EFE1FCAE2}"/>
                    </a:ext>
                  </a:extLst>
                </p:cNvPr>
                <p:cNvPicPr/>
                <p:nvPr/>
              </p:nvPicPr>
              <p:blipFill>
                <a:blip r:embed="rId13"/>
                <a:stretch>
                  <a:fillRect/>
                </a:stretch>
              </p:blipFill>
              <p:spPr>
                <a:xfrm>
                  <a:off x="5772640" y="3783080"/>
                  <a:ext cx="108000" cy="216000"/>
                </a:xfrm>
                <a:prstGeom prst="rect">
                  <a:avLst/>
                </a:prstGeom>
              </p:spPr>
            </p:pic>
          </mc:Fallback>
        </mc:AlternateContent>
      </p:grpSp>
      <p:sp>
        <p:nvSpPr>
          <p:cNvPr id="30" name="TextBox 29">
            <a:extLst>
              <a:ext uri="{FF2B5EF4-FFF2-40B4-BE49-F238E27FC236}">
                <a16:creationId xmlns:a16="http://schemas.microsoft.com/office/drawing/2014/main" id="{7E7B1AE8-9505-AE3F-712C-3CDD71B3819B}"/>
              </a:ext>
            </a:extLst>
          </p:cNvPr>
          <p:cNvSpPr txBox="1"/>
          <p:nvPr/>
        </p:nvSpPr>
        <p:spPr>
          <a:xfrm>
            <a:off x="3895352" y="1687917"/>
            <a:ext cx="2905760" cy="646331"/>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Bảng</a:t>
            </a:r>
            <a:r>
              <a:rPr lang="en-US" dirty="0">
                <a:latin typeface="Arial" panose="020B0604020202020204" pitchFamily="34" charset="0"/>
                <a:cs typeface="Arial" panose="020B0604020202020204" pitchFamily="34" charset="0"/>
              </a:rPr>
              <a:t> ban </a:t>
            </a:r>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khởi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là</a:t>
            </a:r>
            <a:r>
              <a:rPr lang="en-US" dirty="0">
                <a:latin typeface="Arial" panose="020B0604020202020204" pitchFamily="34" charset="0"/>
                <a:cs typeface="Arial" panose="020B0604020202020204" pitchFamily="34" charset="0"/>
              </a:rPr>
              <a:t> ma </a:t>
            </a:r>
            <a:r>
              <a:rPr lang="en-US" dirty="0" err="1">
                <a:latin typeface="Arial" panose="020B0604020202020204" pitchFamily="34" charset="0"/>
                <a:cs typeface="Arial" panose="020B0604020202020204" pitchFamily="34" charset="0"/>
              </a:rPr>
              <a:t>trận</a:t>
            </a:r>
            <a:r>
              <a:rPr lang="en-US" dirty="0">
                <a:latin typeface="Arial" panose="020B0604020202020204" pitchFamily="34" charset="0"/>
                <a:cs typeface="Arial" panose="020B0604020202020204" pitchFamily="34" charset="0"/>
              </a:rPr>
              <a:t> 9x9 </a:t>
            </a:r>
          </a:p>
        </p:txBody>
      </p:sp>
      <p:sp>
        <p:nvSpPr>
          <p:cNvPr id="31" name="TextBox 30">
            <a:extLst>
              <a:ext uri="{FF2B5EF4-FFF2-40B4-BE49-F238E27FC236}">
                <a16:creationId xmlns:a16="http://schemas.microsoft.com/office/drawing/2014/main" id="{9E605E01-FC22-9144-21A5-6C5F9DF7C947}"/>
              </a:ext>
            </a:extLst>
          </p:cNvPr>
          <p:cNvSpPr txBox="1"/>
          <p:nvPr/>
        </p:nvSpPr>
        <p:spPr>
          <a:xfrm>
            <a:off x="8299620" y="4185163"/>
            <a:ext cx="3175340" cy="1754326"/>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1 </a:t>
            </a:r>
            <a:r>
              <a:rPr lang="en-US" dirty="0" err="1">
                <a:latin typeface="Arial" panose="020B0604020202020204" pitchFamily="34" charset="0"/>
                <a:cs typeface="Arial" panose="020B0604020202020204" pitchFamily="34" charset="0"/>
              </a:rPr>
              <a:t>đến</a:t>
            </a:r>
            <a:r>
              <a:rPr lang="en-US" dirty="0">
                <a:latin typeface="Arial" panose="020B0604020202020204" pitchFamily="34" charset="0"/>
                <a:cs typeface="Arial" panose="020B0604020202020204" pitchFamily="34" charset="0"/>
              </a:rPr>
              <a:t> 6</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dự</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đoán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sẽ</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là</a:t>
            </a:r>
            <a:r>
              <a:rPr lang="en-US" dirty="0">
                <a:latin typeface="Arial" panose="020B0604020202020204" pitchFamily="34" charset="0"/>
                <a:cs typeface="Arial" panose="020B0604020202020204" pitchFamily="34" charset="0"/>
              </a:rPr>
              <a:t> -1</a:t>
            </a:r>
          </a:p>
        </p:txBody>
      </p:sp>
    </p:spTree>
    <p:extLst>
      <p:ext uri="{BB962C8B-B14F-4D97-AF65-F5344CB8AC3E}">
        <p14:creationId xmlns:p14="http://schemas.microsoft.com/office/powerpoint/2010/main" val="3899538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7E2934-C19B-D696-CF81-52629E79157E}"/>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2D54CE3A-279E-D8C8-08D6-1CD2BBF04203}"/>
              </a:ext>
            </a:extLst>
          </p:cNvPr>
          <p:cNvSpPr/>
          <p:nvPr/>
        </p:nvSpPr>
        <p:spPr>
          <a:xfrm>
            <a:off x="922431" y="1072269"/>
            <a:ext cx="2004036"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Di </a:t>
            </a:r>
            <a:r>
              <a:rPr lang="en-US" dirty="0" err="1">
                <a:latin typeface="Arial" panose="020B0604020202020204" pitchFamily="34" charset="0"/>
                <a:cs typeface="Arial" panose="020B0604020202020204" pitchFamily="34" charset="0"/>
              </a:rPr>
              <a:t>chuyển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endParaRPr lang="en-US" dirty="0">
              <a:latin typeface="Arial" panose="020B0604020202020204" pitchFamily="34" charset="0"/>
              <a:cs typeface="Arial" panose="020B0604020202020204" pitchFamily="34" charset="0"/>
            </a:endParaRPr>
          </a:p>
        </p:txBody>
      </p:sp>
      <p:grpSp>
        <p:nvGrpSpPr>
          <p:cNvPr id="11" name="Group 10">
            <a:extLst>
              <a:ext uri="{FF2B5EF4-FFF2-40B4-BE49-F238E27FC236}">
                <a16:creationId xmlns:a16="http://schemas.microsoft.com/office/drawing/2014/main" id="{2CCDFD0F-E31E-3AB7-6423-A28A01485C53}"/>
              </a:ext>
            </a:extLst>
          </p:cNvPr>
          <p:cNvGrpSpPr/>
          <p:nvPr/>
        </p:nvGrpSpPr>
        <p:grpSpPr>
          <a:xfrm>
            <a:off x="506257" y="1604514"/>
            <a:ext cx="2836384" cy="2175006"/>
            <a:chOff x="506256" y="1604514"/>
            <a:chExt cx="3490161" cy="2540838"/>
          </a:xfrm>
        </p:grpSpPr>
        <p:pic>
          <p:nvPicPr>
            <p:cNvPr id="5" name="Picture 4">
              <a:extLst>
                <a:ext uri="{FF2B5EF4-FFF2-40B4-BE49-F238E27FC236}">
                  <a16:creationId xmlns:a16="http://schemas.microsoft.com/office/drawing/2014/main" id="{76D05EE4-0DBB-1A54-99B5-6F073AA28B76}"/>
                </a:ext>
              </a:extLst>
            </p:cNvPr>
            <p:cNvPicPr>
              <a:picLocks noChangeAspect="1"/>
            </p:cNvPicPr>
            <p:nvPr/>
          </p:nvPicPr>
          <p:blipFill>
            <a:blip r:embed="rId2"/>
            <a:stretch>
              <a:fillRect/>
            </a:stretch>
          </p:blipFill>
          <p:spPr>
            <a:xfrm>
              <a:off x="506256" y="1604514"/>
              <a:ext cx="3490161" cy="2540838"/>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0C9D9574-7A2C-4F85-26F9-4147FC3E98C6}"/>
                    </a:ext>
                  </a:extLst>
                </p14:cNvPr>
                <p14:cNvContentPartPr/>
                <p14:nvPr/>
              </p14:nvContentPartPr>
              <p14:xfrm>
                <a:off x="702937" y="1989396"/>
                <a:ext cx="360" cy="360"/>
              </p14:xfrm>
            </p:contentPart>
          </mc:Choice>
          <mc:Fallback xmlns="">
            <p:pic>
              <p:nvPicPr>
                <p:cNvPr id="6" name="Ink 5">
                  <a:extLst>
                    <a:ext uri="{FF2B5EF4-FFF2-40B4-BE49-F238E27FC236}">
                      <a16:creationId xmlns:a16="http://schemas.microsoft.com/office/drawing/2014/main" id="{0C9D9574-7A2C-4F85-26F9-4147FC3E98C6}"/>
                    </a:ext>
                  </a:extLst>
                </p:cNvPr>
                <p:cNvPicPr/>
                <p:nvPr/>
              </p:nvPicPr>
              <p:blipFill>
                <a:blip r:embed="rId4"/>
                <a:stretch>
                  <a:fillRect/>
                </a:stretch>
              </p:blipFill>
              <p:spPr>
                <a:xfrm>
                  <a:off x="648937" y="1881396"/>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 name="Ink 6">
                  <a:extLst>
                    <a:ext uri="{FF2B5EF4-FFF2-40B4-BE49-F238E27FC236}">
                      <a16:creationId xmlns:a16="http://schemas.microsoft.com/office/drawing/2014/main" id="{CE8B8C70-FA46-8809-842E-AE206275C1E2}"/>
                    </a:ext>
                  </a:extLst>
                </p14:cNvPr>
                <p14:cNvContentPartPr/>
                <p14:nvPr/>
              </p14:nvContentPartPr>
              <p14:xfrm>
                <a:off x="3175501" y="1734670"/>
                <a:ext cx="360" cy="360"/>
              </p14:xfrm>
            </p:contentPart>
          </mc:Choice>
          <mc:Fallback xmlns="">
            <p:pic>
              <p:nvPicPr>
                <p:cNvPr id="7" name="Ink 6">
                  <a:extLst>
                    <a:ext uri="{FF2B5EF4-FFF2-40B4-BE49-F238E27FC236}">
                      <a16:creationId xmlns:a16="http://schemas.microsoft.com/office/drawing/2014/main" id="{CE8B8C70-FA46-8809-842E-AE206275C1E2}"/>
                    </a:ext>
                  </a:extLst>
                </p:cNvPr>
                <p:cNvPicPr/>
                <p:nvPr/>
              </p:nvPicPr>
              <p:blipFill>
                <a:blip r:embed="rId6"/>
                <a:stretch>
                  <a:fillRect/>
                </a:stretch>
              </p:blipFill>
              <p:spPr>
                <a:xfrm>
                  <a:off x="3121501" y="162667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9" name="Ink 8">
                  <a:extLst>
                    <a:ext uri="{FF2B5EF4-FFF2-40B4-BE49-F238E27FC236}">
                      <a16:creationId xmlns:a16="http://schemas.microsoft.com/office/drawing/2014/main" id="{391EBC6E-52CB-5EA6-4D78-4B0EB6464422}"/>
                    </a:ext>
                  </a:extLst>
                </p14:cNvPr>
                <p14:cNvContentPartPr/>
                <p14:nvPr/>
              </p14:nvContentPartPr>
              <p14:xfrm>
                <a:off x="3065330" y="1731260"/>
                <a:ext cx="360" cy="360"/>
              </p14:xfrm>
            </p:contentPart>
          </mc:Choice>
          <mc:Fallback xmlns="">
            <p:pic>
              <p:nvPicPr>
                <p:cNvPr id="9" name="Ink 8">
                  <a:extLst>
                    <a:ext uri="{FF2B5EF4-FFF2-40B4-BE49-F238E27FC236}">
                      <a16:creationId xmlns:a16="http://schemas.microsoft.com/office/drawing/2014/main" id="{391EBC6E-52CB-5EA6-4D78-4B0EB6464422}"/>
                    </a:ext>
                  </a:extLst>
                </p:cNvPr>
                <p:cNvPicPr/>
                <p:nvPr/>
              </p:nvPicPr>
              <p:blipFill>
                <a:blip r:embed="rId6"/>
                <a:stretch>
                  <a:fillRect/>
                </a:stretch>
              </p:blipFill>
              <p:spPr>
                <a:xfrm>
                  <a:off x="3011330" y="1623260"/>
                  <a:ext cx="108000" cy="216000"/>
                </a:xfrm>
                <a:prstGeom prst="rect">
                  <a:avLst/>
                </a:prstGeom>
              </p:spPr>
            </p:pic>
          </mc:Fallback>
        </mc:AlternateContent>
      </p:grpSp>
      <p:sp>
        <p:nvSpPr>
          <p:cNvPr id="10" name="TextBox 9">
            <a:extLst>
              <a:ext uri="{FF2B5EF4-FFF2-40B4-BE49-F238E27FC236}">
                <a16:creationId xmlns:a16="http://schemas.microsoft.com/office/drawing/2014/main" id="{3A64915A-0FF9-3FF5-779D-319B2A7BC2FD}"/>
              </a:ext>
            </a:extLst>
          </p:cNvPr>
          <p:cNvSpPr txBox="1"/>
          <p:nvPr/>
        </p:nvSpPr>
        <p:spPr>
          <a:xfrm>
            <a:off x="3431882" y="1559075"/>
            <a:ext cx="4785360" cy="1754326"/>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1: </a:t>
            </a:r>
            <a:r>
              <a:rPr lang="en-US" dirty="0" err="1">
                <a:latin typeface="Arial" panose="020B0604020202020204" pitchFamily="34" charset="0"/>
                <a:cs typeface="Arial" panose="020B0604020202020204" pitchFamily="34" charset="0"/>
              </a:rPr>
              <a:t>Ghi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nhận</a:t>
            </a:r>
            <a:r>
              <a:rPr lang="en-US" dirty="0">
                <a:latin typeface="Arial" panose="020B0604020202020204" pitchFamily="34" charset="0"/>
                <a:cs typeface="Arial" panose="020B0604020202020204" pitchFamily="34" charset="0"/>
              </a:rPr>
              <a:t> 2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đến</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2: </a:t>
            </a:r>
            <a:r>
              <a:rPr lang="en-US" dirty="0" err="1">
                <a:latin typeface="Arial" panose="020B0604020202020204" pitchFamily="34" charset="0"/>
                <a:cs typeface="Arial" panose="020B0604020202020204" pitchFamily="34" charset="0"/>
              </a:rPr>
              <a:t>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thuật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toán</a:t>
            </a:r>
            <a:r>
              <a:rPr lang="en-US" dirty="0">
                <a:latin typeface="Arial" panose="020B0604020202020204" pitchFamily="34" charset="0"/>
                <a:cs typeface="Arial" panose="020B0604020202020204" pitchFamily="34" charset="0"/>
              </a:rPr>
              <a:t> BFS </a:t>
            </a:r>
            <a:r>
              <a:rPr lang="en-US" dirty="0" err="1">
                <a:latin typeface="Arial" panose="020B0604020202020204" pitchFamily="34" charset="0"/>
                <a:cs typeface="Arial" panose="020B0604020202020204" pitchFamily="34" charset="0"/>
              </a:rPr>
              <a:t>tìm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giữa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hai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đó</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38E91E03-7D8B-B5B2-2919-D6412AAC3B9B}"/>
              </a:ext>
            </a:extLst>
          </p:cNvPr>
          <p:cNvSpPr txBox="1"/>
          <p:nvPr/>
        </p:nvSpPr>
        <p:spPr>
          <a:xfrm>
            <a:off x="8212641" y="4499452"/>
            <a:ext cx="3979359" cy="1754326"/>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3:</a:t>
            </a: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Gán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đến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đầu</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được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0</a:t>
            </a:r>
          </a:p>
        </p:txBody>
      </p:sp>
      <p:grpSp>
        <p:nvGrpSpPr>
          <p:cNvPr id="18" name="Group 17">
            <a:extLst>
              <a:ext uri="{FF2B5EF4-FFF2-40B4-BE49-F238E27FC236}">
                <a16:creationId xmlns:a16="http://schemas.microsoft.com/office/drawing/2014/main" id="{1DFF08AD-C753-E881-7993-2B3C939B3E47}"/>
              </a:ext>
            </a:extLst>
          </p:cNvPr>
          <p:cNvGrpSpPr/>
          <p:nvPr/>
        </p:nvGrpSpPr>
        <p:grpSpPr>
          <a:xfrm>
            <a:off x="4893924" y="4243673"/>
            <a:ext cx="3196797" cy="2384497"/>
            <a:chOff x="3809343" y="4099877"/>
            <a:chExt cx="3196797" cy="2384497"/>
          </a:xfrm>
        </p:grpSpPr>
        <p:pic>
          <p:nvPicPr>
            <p:cNvPr id="13" name="Picture 12">
              <a:extLst>
                <a:ext uri="{FF2B5EF4-FFF2-40B4-BE49-F238E27FC236}">
                  <a16:creationId xmlns:a16="http://schemas.microsoft.com/office/drawing/2014/main" id="{5D7C8B83-26D2-C971-9BFD-7A29BF7395CF}"/>
                </a:ext>
              </a:extLst>
            </p:cNvPr>
            <p:cNvPicPr>
              <a:picLocks noChangeAspect="1"/>
            </p:cNvPicPr>
            <p:nvPr/>
          </p:nvPicPr>
          <p:blipFill>
            <a:blip r:embed="rId8"/>
            <a:stretch>
              <a:fillRect/>
            </a:stretch>
          </p:blipFill>
          <p:spPr>
            <a:xfrm>
              <a:off x="3809343" y="4099877"/>
              <a:ext cx="3196797" cy="2384497"/>
            </a:xfrm>
            <a:prstGeom prst="rect">
              <a:avLst/>
            </a:prstGeom>
          </p:spPr>
        </p:pic>
        <mc:AlternateContent xmlns:mc="http://schemas.openxmlformats.org/markup-compatibility/2006" xmlns:p14="http://schemas.microsoft.com/office/powerpoint/2010/main">
          <mc:Choice Requires="p14">
            <p:contentPart p14:bwMode="auto" r:id="rId9">
              <p14:nvContentPartPr>
                <p14:cNvPr id="16" name="Ink 15">
                  <a:extLst>
                    <a:ext uri="{FF2B5EF4-FFF2-40B4-BE49-F238E27FC236}">
                      <a16:creationId xmlns:a16="http://schemas.microsoft.com/office/drawing/2014/main" id="{D01F3F69-FBA2-67E3-BC62-C59436B4B833}"/>
                    </a:ext>
                  </a:extLst>
                </p14:cNvPr>
                <p14:cNvContentPartPr/>
                <p14:nvPr/>
              </p14:nvContentPartPr>
              <p14:xfrm>
                <a:off x="4013240" y="4460400"/>
                <a:ext cx="360" cy="360"/>
              </p14:xfrm>
            </p:contentPart>
          </mc:Choice>
          <mc:Fallback xmlns="">
            <p:pic>
              <p:nvPicPr>
                <p:cNvPr id="16" name="Ink 15">
                  <a:extLst>
                    <a:ext uri="{FF2B5EF4-FFF2-40B4-BE49-F238E27FC236}">
                      <a16:creationId xmlns:a16="http://schemas.microsoft.com/office/drawing/2014/main" id="{D01F3F69-FBA2-67E3-BC62-C59436B4B833}"/>
                    </a:ext>
                  </a:extLst>
                </p:cNvPr>
                <p:cNvPicPr/>
                <p:nvPr/>
              </p:nvPicPr>
              <p:blipFill>
                <a:blip r:embed="rId4"/>
                <a:stretch>
                  <a:fillRect/>
                </a:stretch>
              </p:blipFill>
              <p:spPr>
                <a:xfrm>
                  <a:off x="3959600" y="4352400"/>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7" name="Ink 16">
                  <a:extLst>
                    <a:ext uri="{FF2B5EF4-FFF2-40B4-BE49-F238E27FC236}">
                      <a16:creationId xmlns:a16="http://schemas.microsoft.com/office/drawing/2014/main" id="{15EC65A5-DB6E-6AED-56C9-673BE4C42ED2}"/>
                    </a:ext>
                  </a:extLst>
                </p14:cNvPr>
                <p14:cNvContentPartPr/>
                <p14:nvPr/>
              </p14:nvContentPartPr>
              <p14:xfrm>
                <a:off x="6400760" y="4205880"/>
                <a:ext cx="360" cy="360"/>
              </p14:xfrm>
            </p:contentPart>
          </mc:Choice>
          <mc:Fallback xmlns="">
            <p:pic>
              <p:nvPicPr>
                <p:cNvPr id="17" name="Ink 16">
                  <a:extLst>
                    <a:ext uri="{FF2B5EF4-FFF2-40B4-BE49-F238E27FC236}">
                      <a16:creationId xmlns:a16="http://schemas.microsoft.com/office/drawing/2014/main" id="{15EC65A5-DB6E-6AED-56C9-673BE4C42ED2}"/>
                    </a:ext>
                  </a:extLst>
                </p:cNvPr>
                <p:cNvPicPr/>
                <p:nvPr/>
              </p:nvPicPr>
              <p:blipFill>
                <a:blip r:embed="rId4"/>
                <a:stretch>
                  <a:fillRect/>
                </a:stretch>
              </p:blipFill>
              <p:spPr>
                <a:xfrm>
                  <a:off x="6347120" y="4098240"/>
                  <a:ext cx="108000" cy="216000"/>
                </a:xfrm>
                <a:prstGeom prst="rect">
                  <a:avLst/>
                </a:prstGeom>
              </p:spPr>
            </p:pic>
          </mc:Fallback>
        </mc:AlternateContent>
      </p:grpSp>
      <p:sp>
        <p:nvSpPr>
          <p:cNvPr id="19" name="Rectangle 18">
            <a:extLst>
              <a:ext uri="{FF2B5EF4-FFF2-40B4-BE49-F238E27FC236}">
                <a16:creationId xmlns:a16="http://schemas.microsoft.com/office/drawing/2014/main" id="{8D9E01AC-1484-F404-FACF-E07C6DC04852}"/>
              </a:ext>
            </a:extLst>
          </p:cNvPr>
          <p:cNvSpPr/>
          <p:nvPr/>
        </p:nvSpPr>
        <p:spPr>
          <a:xfrm>
            <a:off x="4116834" y="3675399"/>
            <a:ext cx="4994816"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err="1">
                <a:latin typeface="Arial" panose="020B0604020202020204" pitchFamily="34" charset="0"/>
                <a:cs typeface="Arial" panose="020B0604020202020204" pitchFamily="34" charset="0"/>
              </a:rPr>
              <a:t>Nếu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đường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đầu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đến</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32530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AC6E0A-CCCA-D072-ABDB-36710E72E36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A53C22C-9A68-5E37-E5B0-AFE43C333EC0}"/>
              </a:ext>
            </a:extLst>
          </p:cNvPr>
          <p:cNvSpPr txBox="1"/>
          <p:nvPr/>
        </p:nvSpPr>
        <p:spPr>
          <a:xfrm>
            <a:off x="1406013" y="373626"/>
            <a:ext cx="4001729"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5. </a:t>
            </a:r>
            <a:r>
              <a:rPr lang="en-US" sz="2400" b="1" dirty="0" err="1">
                <a:latin typeface="Arial" panose="020B0604020202020204" pitchFamily="34" charset="0"/>
                <a:cs typeface="Arial" panose="020B0604020202020204" pitchFamily="34" charset="0"/>
              </a:rPr>
              <a:t>Các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bước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thực</a:t>
            </a:r>
            <a:r>
              <a:rPr lang="en-US" sz="2400" b="1" dirty="0">
                <a:latin typeface="Arial" panose="020B0604020202020204" pitchFamily="34" charset="0"/>
                <a:cs typeface="Arial" panose="020B0604020202020204" pitchFamily="34" charset="0"/>
              </a:rPr>
              <a:t> </a:t>
            </a:r>
            <a:r>
              <a:rPr lang="en-US" sz="2400" b="1" dirty="0" err="1">
                <a:latin typeface="Arial" panose="020B0604020202020204" pitchFamily="34" charset="0"/>
                <a:cs typeface="Arial" panose="020B0604020202020204" pitchFamily="34" charset="0"/>
              </a:rPr>
              <a:t>hiện</a:t>
            </a:r>
            <a:endParaRPr lang="en-US" sz="2400" b="1"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A7013E6D-2E2B-2A0E-3C91-999584016A2F}"/>
              </a:ext>
            </a:extLst>
          </p:cNvPr>
          <p:cNvSpPr/>
          <p:nvPr/>
        </p:nvSpPr>
        <p:spPr>
          <a:xfrm>
            <a:off x="1338604" y="1026911"/>
            <a:ext cx="2247875" cy="462055"/>
          </a:xfrm>
          <a:prstGeom prst="rect">
            <a:avLst/>
          </a:prstGeom>
          <a:solidFill>
            <a:schemeClr val="tx2">
              <a:lumMod val="75000"/>
              <a:lumOff val="25000"/>
            </a:schemeClr>
          </a:solidFill>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latin typeface="Arial" panose="020B0604020202020204" pitchFamily="34" charset="0"/>
                <a:cs typeface="Arial" panose="020B0604020202020204" pitchFamily="34" charset="0"/>
              </a:rPr>
              <a:t>Kiểm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ghi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p>
        </p:txBody>
      </p:sp>
      <p:grpSp>
        <p:nvGrpSpPr>
          <p:cNvPr id="10" name="Group 9">
            <a:extLst>
              <a:ext uri="{FF2B5EF4-FFF2-40B4-BE49-F238E27FC236}">
                <a16:creationId xmlns:a16="http://schemas.microsoft.com/office/drawing/2014/main" id="{F2BAF3DD-C509-A7E3-2D75-423F89F59896}"/>
              </a:ext>
            </a:extLst>
          </p:cNvPr>
          <p:cNvGrpSpPr/>
          <p:nvPr/>
        </p:nvGrpSpPr>
        <p:grpSpPr>
          <a:xfrm>
            <a:off x="766159" y="3735528"/>
            <a:ext cx="2901274" cy="2308404"/>
            <a:chOff x="766159" y="3735528"/>
            <a:chExt cx="2901274" cy="2308404"/>
          </a:xfrm>
        </p:grpSpPr>
        <p:pic>
          <p:nvPicPr>
            <p:cNvPr id="5" name="Picture 4" descr="A pattern of numbers and symbols&#10;&#10;Description automatically generated">
              <a:extLst>
                <a:ext uri="{FF2B5EF4-FFF2-40B4-BE49-F238E27FC236}">
                  <a16:creationId xmlns:a16="http://schemas.microsoft.com/office/drawing/2014/main" id="{D16398EC-AFB4-8B75-9D25-C56DB0819561}"/>
                </a:ext>
              </a:extLst>
            </p:cNvPr>
            <p:cNvPicPr>
              <a:picLocks noChangeAspect="1"/>
            </p:cNvPicPr>
            <p:nvPr/>
          </p:nvPicPr>
          <p:blipFill>
            <a:blip r:embed="rId2"/>
            <a:stretch>
              <a:fillRect/>
            </a:stretch>
          </p:blipFill>
          <p:spPr>
            <a:xfrm>
              <a:off x="766159" y="3735528"/>
              <a:ext cx="2901274" cy="2308404"/>
            </a:xfrm>
            <a:prstGeom prst="rect">
              <a:avLst/>
            </a:prstGeom>
          </p:spPr>
        </p:pic>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A7656313-EB8F-B14F-CA1F-D137BF86251F}"/>
                    </a:ext>
                  </a:extLst>
                </p14:cNvPr>
                <p14:cNvContentPartPr/>
                <p14:nvPr/>
              </p14:nvContentPartPr>
              <p14:xfrm>
                <a:off x="1528116" y="5908970"/>
                <a:ext cx="1377360" cy="720"/>
              </p14:xfrm>
            </p:contentPart>
          </mc:Choice>
          <mc:Fallback xmlns="">
            <p:pic>
              <p:nvPicPr>
                <p:cNvPr id="8" name="Ink 7">
                  <a:extLst>
                    <a:ext uri="{FF2B5EF4-FFF2-40B4-BE49-F238E27FC236}">
                      <a16:creationId xmlns:a16="http://schemas.microsoft.com/office/drawing/2014/main" id="{A7656313-EB8F-B14F-CA1F-D137BF86251F}"/>
                    </a:ext>
                  </a:extLst>
                </p:cNvPr>
                <p:cNvPicPr/>
                <p:nvPr/>
              </p:nvPicPr>
              <p:blipFill>
                <a:blip r:embed="rId4"/>
                <a:stretch>
                  <a:fillRect/>
                </a:stretch>
              </p:blipFill>
              <p:spPr>
                <a:xfrm>
                  <a:off x="1474116" y="5692970"/>
                  <a:ext cx="1485000" cy="432000"/>
                </a:xfrm>
                <a:prstGeom prst="rect">
                  <a:avLst/>
                </a:prstGeom>
              </p:spPr>
            </p:pic>
          </mc:Fallback>
        </mc:AlternateContent>
      </p:grpSp>
      <p:sp>
        <p:nvSpPr>
          <p:cNvPr id="9" name="TextBox 8">
            <a:extLst>
              <a:ext uri="{FF2B5EF4-FFF2-40B4-BE49-F238E27FC236}">
                <a16:creationId xmlns:a16="http://schemas.microsoft.com/office/drawing/2014/main" id="{19EA31AE-948C-B14E-9E11-19C088A51BEB}"/>
              </a:ext>
            </a:extLst>
          </p:cNvPr>
          <p:cNvSpPr txBox="1"/>
          <p:nvPr/>
        </p:nvSpPr>
        <p:spPr>
          <a:xfrm>
            <a:off x="766159" y="1944525"/>
            <a:ext cx="5575647" cy="1477328"/>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1: </a:t>
            </a:r>
            <a:r>
              <a:rPr lang="en-US" dirty="0" err="1">
                <a:latin typeface="Arial" panose="020B0604020202020204" pitchFamily="34" charset="0"/>
                <a:cs typeface="Arial" panose="020B0604020202020204" pitchFamily="34" charset="0"/>
              </a:rPr>
              <a:t>Kiểm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lượt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hàng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ngang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dọc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chéo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của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toàn</a:t>
            </a:r>
            <a:r>
              <a:rPr lang="en-US" dirty="0">
                <a:latin typeface="Arial" panose="020B0604020202020204" pitchFamily="34" charset="0"/>
                <a:cs typeface="Arial" panose="020B0604020202020204" pitchFamily="34" charset="0"/>
              </a:rPr>
              <a:t> ma </a:t>
            </a:r>
            <a:r>
              <a:rPr lang="en-US" dirty="0" err="1">
                <a:latin typeface="Arial" panose="020B0604020202020204" pitchFamily="34" charset="0"/>
                <a:cs typeface="Arial" panose="020B0604020202020204" pitchFamily="34" charset="0"/>
              </a:rPr>
              <a:t>trận</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2: </a:t>
            </a:r>
            <a:r>
              <a:rPr lang="en-US" dirty="0" err="1">
                <a:latin typeface="Arial" panose="020B0604020202020204" pitchFamily="34" charset="0"/>
                <a:cs typeface="Arial" panose="020B0604020202020204" pitchFamily="34" charset="0"/>
              </a:rPr>
              <a:t>Lưu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nếu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tồn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một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hàng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giống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nhau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từ</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đủ</a:t>
            </a:r>
            <a:r>
              <a:rPr lang="en-US" dirty="0">
                <a:latin typeface="Arial" panose="020B0604020202020204" pitchFamily="34" charset="0"/>
                <a:cs typeface="Arial" panose="020B0604020202020204" pitchFamily="34" charset="0"/>
              </a:rPr>
              <a:t> 5 </a:t>
            </a:r>
            <a:r>
              <a:rPr lang="en-US" dirty="0" err="1">
                <a:latin typeface="Arial" panose="020B0604020202020204" pitchFamily="34" charset="0"/>
                <a:cs typeface="Arial" panose="020B0604020202020204" pitchFamily="34" charset="0"/>
              </a:rPr>
              <a:t>quả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trở</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lên</a:t>
            </a:r>
            <a:r>
              <a:rPr lang="en-US" dirty="0">
                <a:latin typeface="Arial" panose="020B0604020202020204" pitchFamily="34" charset="0"/>
                <a:cs typeface="Arial" panose="020B0604020202020204" pitchFamily="34" charset="0"/>
              </a:rPr>
              <a:t>.</a:t>
            </a:r>
          </a:p>
        </p:txBody>
      </p:sp>
      <p:sp>
        <p:nvSpPr>
          <p:cNvPr id="11" name="TextBox 10">
            <a:extLst>
              <a:ext uri="{FF2B5EF4-FFF2-40B4-BE49-F238E27FC236}">
                <a16:creationId xmlns:a16="http://schemas.microsoft.com/office/drawing/2014/main" id="{D70848DC-EDAB-49E1-D96D-A4D208E2795F}"/>
              </a:ext>
            </a:extLst>
          </p:cNvPr>
          <p:cNvSpPr txBox="1"/>
          <p:nvPr/>
        </p:nvSpPr>
        <p:spPr>
          <a:xfrm>
            <a:off x="4129548" y="3962183"/>
            <a:ext cx="4041058" cy="369332"/>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3: </a:t>
            </a:r>
            <a:r>
              <a:rPr lang="en-US" dirty="0" err="1">
                <a:latin typeface="Arial" panose="020B0604020202020204" pitchFamily="34" charset="0"/>
                <a:cs typeface="Arial" panose="020B0604020202020204" pitchFamily="34" charset="0"/>
              </a:rPr>
              <a:t>Cộng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điểm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người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chơi</a:t>
            </a:r>
            <a:r>
              <a:rPr lang="en-US" dirty="0">
                <a:latin typeface="Arial" panose="020B0604020202020204" pitchFamily="34" charset="0"/>
                <a:cs typeface="Arial" panose="020B0604020202020204" pitchFamily="34" charset="0"/>
              </a:rPr>
              <a:t> </a:t>
            </a:r>
          </a:p>
        </p:txBody>
      </p:sp>
      <p:sp>
        <p:nvSpPr>
          <p:cNvPr id="12" name="TextBox 11">
            <a:extLst>
              <a:ext uri="{FF2B5EF4-FFF2-40B4-BE49-F238E27FC236}">
                <a16:creationId xmlns:a16="http://schemas.microsoft.com/office/drawing/2014/main" id="{E808BBB5-E32D-1048-7DB3-EF16DCB7C725}"/>
              </a:ext>
            </a:extLst>
          </p:cNvPr>
          <p:cNvSpPr txBox="1"/>
          <p:nvPr/>
        </p:nvSpPr>
        <p:spPr>
          <a:xfrm>
            <a:off x="4129548" y="4778478"/>
            <a:ext cx="4454013" cy="646331"/>
          </a:xfrm>
          <a:prstGeom prst="rect">
            <a:avLst/>
          </a:prstGeom>
          <a:noFill/>
        </p:spPr>
        <p:txBody>
          <a:bodyPr wrap="square" rtlCol="0">
            <a:spAutoFit/>
          </a:bodyPr>
          <a:lstStyle/>
          <a:p>
            <a:r>
              <a:rPr lang="en-US" dirty="0" err="1">
                <a:latin typeface="Arial" panose="020B0604020202020204" pitchFamily="34" charset="0"/>
                <a:cs typeface="Arial" panose="020B0604020202020204" pitchFamily="34" charset="0"/>
              </a:rPr>
              <a:t>Bước</a:t>
            </a:r>
            <a:r>
              <a:rPr lang="en-US" dirty="0">
                <a:latin typeface="Arial" panose="020B0604020202020204" pitchFamily="34" charset="0"/>
                <a:cs typeface="Arial" panose="020B0604020202020204" pitchFamily="34" charset="0"/>
              </a:rPr>
              <a:t> 4: </a:t>
            </a:r>
            <a:r>
              <a:rPr lang="en-US" dirty="0" err="1">
                <a:latin typeface="Arial" panose="020B0604020202020204" pitchFamily="34" charset="0"/>
                <a:cs typeface="Arial" panose="020B0604020202020204" pitchFamily="34" charset="0"/>
              </a:rPr>
              <a:t>Xóa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các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quả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bóng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gán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giá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những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vị</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đó</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bằng</a:t>
            </a:r>
            <a:r>
              <a:rPr lang="en-US" dirty="0">
                <a:latin typeface="Arial" panose="020B0604020202020204" pitchFamily="34" charset="0"/>
                <a:cs typeface="Arial" panose="020B0604020202020204" pitchFamily="34" charset="0"/>
              </a:rPr>
              <a:t> 0 </a:t>
            </a:r>
          </a:p>
        </p:txBody>
      </p:sp>
      <p:pic>
        <p:nvPicPr>
          <p:cNvPr id="13" name="Picture 12" descr="A logo for a company&#10;&#10;Description automatically generated">
            <a:extLst>
              <a:ext uri="{FF2B5EF4-FFF2-40B4-BE49-F238E27FC236}">
                <a16:creationId xmlns:a16="http://schemas.microsoft.com/office/drawing/2014/main" id="{DFCAC9AD-01EE-6ACE-BD1D-3415D365933B}"/>
              </a:ext>
            </a:extLst>
          </p:cNvPr>
          <p:cNvPicPr>
            <a:picLocks noChangeAspect="1"/>
          </p:cNvPicPr>
          <p:nvPr/>
        </p:nvPicPr>
        <p:blipFill>
          <a:blip r:embed="rId5"/>
          <a:stretch>
            <a:fillRect/>
          </a:stretch>
        </p:blipFill>
        <p:spPr>
          <a:xfrm>
            <a:off x="8369767" y="1879994"/>
            <a:ext cx="2135558" cy="1067779"/>
          </a:xfrm>
          <a:prstGeom prst="rect">
            <a:avLst/>
          </a:prstGeom>
        </p:spPr>
      </p:pic>
      <p:cxnSp>
        <p:nvCxnSpPr>
          <p:cNvPr id="15" name="Straight Arrow Connector 14">
            <a:extLst>
              <a:ext uri="{FF2B5EF4-FFF2-40B4-BE49-F238E27FC236}">
                <a16:creationId xmlns:a16="http://schemas.microsoft.com/office/drawing/2014/main" id="{D9F09F94-EBA1-5504-AA72-82A3AD03EBB6}"/>
              </a:ext>
            </a:extLst>
          </p:cNvPr>
          <p:cNvCxnSpPr>
            <a:cxnSpLocks/>
          </p:cNvCxnSpPr>
          <p:nvPr/>
        </p:nvCxnSpPr>
        <p:spPr>
          <a:xfrm flipV="1">
            <a:off x="7846142" y="2895817"/>
            <a:ext cx="855406" cy="101441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F047533D-A3F1-88EC-2270-94BA1C6FDBBE}"/>
              </a:ext>
            </a:extLst>
          </p:cNvPr>
          <p:cNvSpPr txBox="1"/>
          <p:nvPr/>
        </p:nvSpPr>
        <p:spPr>
          <a:xfrm>
            <a:off x="8273845" y="3357424"/>
            <a:ext cx="516488" cy="369332"/>
          </a:xfrm>
          <a:prstGeom prst="rect">
            <a:avLst/>
          </a:prstGeom>
          <a:noFill/>
        </p:spPr>
        <p:txBody>
          <a:bodyPr wrap="none" rtlCol="0">
            <a:spAutoFit/>
          </a:bodyPr>
          <a:lstStyle/>
          <a:p>
            <a:r>
              <a:rPr lang="en-US" dirty="0" err="1">
                <a:latin typeface="Arial" panose="020B0604020202020204" pitchFamily="34" charset="0"/>
                <a:cs typeface="Arial" panose="020B0604020202020204" pitchFamily="34" charset="0"/>
              </a:rPr>
              <a:t>lưu</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5040100"/>
      </p:ext>
    </p:extLst>
  </p:cSld>
  <p:clrMapOvr>
    <a:masterClrMapping/>
  </p:clrMapOvr>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8954E08-A2C8-44D4-BABF-5531D0DF1F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8AE25C0-66E9-4E74-9814-75E5D2A6CAB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8FEDA63D-DE73-4ED5-BDF0-D3D9FD35E1E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{E24E2C90-66C8-4446-BEA6-CEA1DE9A1313}tf11158769_win32</Template>
  <TotalTime>702</TotalTime>
  <Words>1145</Words>
  <Application>Microsoft Office PowerPoint</Application>
  <PresentationFormat>Widescreen</PresentationFormat>
  <Paragraphs>161</Paragraphs>
  <Slides>16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Avenir Next LT Pro</vt:lpstr>
      <vt:lpstr>Calibri</vt:lpstr>
      <vt:lpstr>Goudy Old Style</vt:lpstr>
      <vt:lpstr>Wingdings</vt:lpstr>
      <vt:lpstr>FrostyVTI</vt:lpstr>
      <vt:lpstr>TÊN ĐỀ TÀI  PHÁT TRIỂN GAME LINES TRÊN WEB  SỬ DỤNG MEDIAPIPE VỚI TƯƠNG TÁC  ĐIỀU KHIỂN BẰNG CỬ CHỈ TAY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Tài liệu tham khảo</vt:lpstr>
      <vt:lpstr>Cảm ơn Thầy, Cô và các bạn đã lắng nghe!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GIGABYTE</dc:creator>
  <cp:lastModifiedBy>GIGABYTE</cp:lastModifiedBy>
  <cp:revision>92</cp:revision>
  <dcterms:created xsi:type="dcterms:W3CDTF">2024-12-29T08:43:34Z</dcterms:created>
  <dcterms:modified xsi:type="dcterms:W3CDTF">2025-01-08T17:18:09Z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